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7"/>
  </p:notesMasterIdLst>
  <p:sldIdLst>
    <p:sldId id="276" r:id="rId5"/>
    <p:sldId id="321" r:id="rId6"/>
    <p:sldId id="301" r:id="rId7"/>
    <p:sldId id="307" r:id="rId8"/>
    <p:sldId id="314" r:id="rId9"/>
    <p:sldId id="257" r:id="rId10"/>
    <p:sldId id="310" r:id="rId11"/>
    <p:sldId id="302" r:id="rId12"/>
    <p:sldId id="312" r:id="rId13"/>
    <p:sldId id="303" r:id="rId14"/>
    <p:sldId id="304" r:id="rId15"/>
    <p:sldId id="305" r:id="rId16"/>
    <p:sldId id="306" r:id="rId17"/>
    <p:sldId id="316" r:id="rId18"/>
    <p:sldId id="317" r:id="rId19"/>
    <p:sldId id="311" r:id="rId20"/>
    <p:sldId id="315" r:id="rId21"/>
    <p:sldId id="318" r:id="rId22"/>
    <p:sldId id="319" r:id="rId23"/>
    <p:sldId id="320" r:id="rId24"/>
    <p:sldId id="261" r:id="rId25"/>
    <p:sldId id="274" r:id="rId26"/>
  </p:sldIdLst>
  <p:sldSz cx="12192000" cy="6858000"/>
  <p:notesSz cx="6858000" cy="9144000"/>
  <p:embeddedFontLst>
    <p:embeddedFont>
      <p:font typeface="Exo" panose="00000500000000000000" pitchFamily="2" charset="0"/>
      <p:regular r:id="rId28"/>
      <p:bold r:id="rId29"/>
      <p:italic r:id="rId30"/>
      <p:boldItalic r:id="rId31"/>
    </p:embeddedFont>
    <p:embeddedFont>
      <p:font typeface="Exo Bold" panose="00000800000000000000" pitchFamily="2" charset="0"/>
      <p:regular r:id="rId32"/>
      <p:bold r:id="rId33"/>
    </p:embeddedFont>
    <p:embeddedFont>
      <p:font typeface="Exo Bold" panose="00000800000000000000" pitchFamily="2" charset="0"/>
      <p:regular r:id="rId32"/>
      <p:bold r:id="rId33"/>
    </p:embeddedFont>
    <p:embeddedFont>
      <p:font typeface="Exo Regular" panose="00000500000000000000" pitchFamily="2" charset="0"/>
      <p:regular r:id="rId3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d="{2D87C666-EFF4-469C-A5B1-CC79E7F0748E}">
          <p14:sldIdLst>
            <p14:sldId id="276"/>
            <p14:sldId id="321"/>
            <p14:sldId id="301"/>
            <p14:sldId id="307"/>
            <p14:sldId id="314"/>
            <p14:sldId id="257"/>
            <p14:sldId id="310"/>
            <p14:sldId id="302"/>
            <p14:sldId id="312"/>
            <p14:sldId id="303"/>
            <p14:sldId id="304"/>
            <p14:sldId id="305"/>
            <p14:sldId id="306"/>
            <p14:sldId id="316"/>
            <p14:sldId id="317"/>
            <p14:sldId id="311"/>
            <p14:sldId id="315"/>
            <p14:sldId id="318"/>
            <p14:sldId id="319"/>
            <p14:sldId id="320"/>
            <p14:sldId id="261"/>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AF"/>
    <a:srgbClr val="002A61"/>
    <a:srgbClr val="F2F4F7"/>
    <a:srgbClr val="E21F20"/>
    <a:srgbClr val="E60050"/>
    <a:srgbClr val="00AFAA"/>
    <a:srgbClr val="7BB84A"/>
    <a:srgbClr val="18295F"/>
    <a:srgbClr val="13357A"/>
    <a:srgbClr val="16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85CD99-8F9B-4FFD-A628-4660FEE7DB6B}" v="6" dt="2025-01-17T08:39:38.33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6" autoAdjust="0"/>
    <p:restoredTop sz="94953" autoAdjust="0"/>
  </p:normalViewPr>
  <p:slideViewPr>
    <p:cSldViewPr snapToGrid="0">
      <p:cViewPr varScale="1">
        <p:scale>
          <a:sx n="79" d="100"/>
          <a:sy n="79" d="100"/>
        </p:scale>
        <p:origin x="677" y="7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E9967-9645-4FFC-88A7-0284C60F7F4C}" type="datetimeFigureOut">
              <a:rPr lang="fr-FR" smtClean="0"/>
              <a:t>17/01/2025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16ACD-38E7-4379-9A1D-8C8ECA7A74D1}" type="slidenum">
              <a:rPr lang="fr-FR" smtClean="0"/>
              <a:t>‹N°›</a:t>
            </a:fld>
            <a:endParaRPr lang="fr-FR"/>
          </a:p>
        </p:txBody>
      </p:sp>
    </p:spTree>
    <p:extLst>
      <p:ext uri="{BB962C8B-B14F-4D97-AF65-F5344CB8AC3E}">
        <p14:creationId xmlns:p14="http://schemas.microsoft.com/office/powerpoint/2010/main" val="242619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116ACD-38E7-4379-9A1D-8C8ECA7A74D1}" type="slidenum">
              <a:rPr lang="fr-FR" smtClean="0"/>
              <a:t>1</a:t>
            </a:fld>
            <a:endParaRPr lang="fr-FR"/>
          </a:p>
        </p:txBody>
      </p:sp>
    </p:spTree>
    <p:extLst>
      <p:ext uri="{BB962C8B-B14F-4D97-AF65-F5344CB8AC3E}">
        <p14:creationId xmlns:p14="http://schemas.microsoft.com/office/powerpoint/2010/main" val="1189132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3" name="Image 2" descr="Une image contenant football, personne, jouant, herbe&#10;&#10;Description générée automatiquement">
            <a:extLst>
              <a:ext uri="{FF2B5EF4-FFF2-40B4-BE49-F238E27FC236}">
                <a16:creationId xmlns:a16="http://schemas.microsoft.com/office/drawing/2014/main" id="{4E889A9F-3BF5-424C-B59B-F3F083EF4A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6" name="Freeform: Shape 55">
            <a:extLst>
              <a:ext uri="{FF2B5EF4-FFF2-40B4-BE49-F238E27FC236}">
                <a16:creationId xmlns:a16="http://schemas.microsoft.com/office/drawing/2014/main" id="{BB6A39E7-F019-4B2F-B900-2D23ED31FFF8}"/>
              </a:ext>
            </a:extLst>
          </p:cNvPr>
          <p:cNvSpPr/>
          <p:nvPr userDrawn="1"/>
        </p:nvSpPr>
        <p:spPr>
          <a:xfrm>
            <a:off x="1" y="0"/>
            <a:ext cx="10108789" cy="6858000"/>
          </a:xfrm>
          <a:custGeom>
            <a:avLst/>
            <a:gdLst>
              <a:gd name="connsiteX0" fmla="*/ 0 w 10108789"/>
              <a:gd name="connsiteY0" fmla="*/ 0 h 6858000"/>
              <a:gd name="connsiteX1" fmla="*/ 4381500 w 10108789"/>
              <a:gd name="connsiteY1" fmla="*/ 0 h 6858000"/>
              <a:gd name="connsiteX2" fmla="*/ 4862628 w 10108789"/>
              <a:gd name="connsiteY2" fmla="*/ 0 h 6858000"/>
              <a:gd name="connsiteX3" fmla="*/ 5210200 w 10108789"/>
              <a:gd name="connsiteY3" fmla="*/ 0 h 6858000"/>
              <a:gd name="connsiteX4" fmla="*/ 5222900 w 10108789"/>
              <a:gd name="connsiteY4" fmla="*/ 0 h 6858000"/>
              <a:gd name="connsiteX5" fmla="*/ 7294577 w 10108789"/>
              <a:gd name="connsiteY5" fmla="*/ 0 h 6858000"/>
              <a:gd name="connsiteX6" fmla="*/ 7937414 w 10108789"/>
              <a:gd name="connsiteY6" fmla="*/ 1111897 h 6858000"/>
              <a:gd name="connsiteX7" fmla="*/ 10108789 w 10108789"/>
              <a:gd name="connsiteY7" fmla="*/ 4865945 h 6858000"/>
              <a:gd name="connsiteX8" fmla="*/ 8959236 w 10108789"/>
              <a:gd name="connsiteY8" fmla="*/ 6858000 h 6858000"/>
              <a:gd name="connsiteX9" fmla="*/ 6991375 w 10108789"/>
              <a:gd name="connsiteY9" fmla="*/ 6858000 h 6858000"/>
              <a:gd name="connsiteX10" fmla="*/ 8060084 w 10108789"/>
              <a:gd name="connsiteY10" fmla="*/ 5127781 h 6858000"/>
              <a:gd name="connsiteX11" fmla="*/ 6342743 w 10108789"/>
              <a:gd name="connsiteY11" fmla="*/ 6858000 h 6858000"/>
              <a:gd name="connsiteX12" fmla="*/ 4862628 w 10108789"/>
              <a:gd name="connsiteY12" fmla="*/ 6858000 h 6858000"/>
              <a:gd name="connsiteX13" fmla="*/ 4381500 w 10108789"/>
              <a:gd name="connsiteY13" fmla="*/ 6858000 h 6858000"/>
              <a:gd name="connsiteX14" fmla="*/ 0 w 10108789"/>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08789" h="6858000">
                <a:moveTo>
                  <a:pt x="0" y="0"/>
                </a:moveTo>
                <a:lnTo>
                  <a:pt x="4381500" y="0"/>
                </a:lnTo>
                <a:lnTo>
                  <a:pt x="4862628" y="0"/>
                </a:lnTo>
                <a:lnTo>
                  <a:pt x="5210200" y="0"/>
                </a:lnTo>
                <a:lnTo>
                  <a:pt x="5222900" y="0"/>
                </a:lnTo>
                <a:lnTo>
                  <a:pt x="7294577" y="0"/>
                </a:lnTo>
                <a:lnTo>
                  <a:pt x="7937414" y="1111897"/>
                </a:lnTo>
                <a:lnTo>
                  <a:pt x="10108789" y="4865945"/>
                </a:lnTo>
                <a:lnTo>
                  <a:pt x="8959236" y="6858000"/>
                </a:lnTo>
                <a:lnTo>
                  <a:pt x="6991375" y="6858000"/>
                </a:lnTo>
                <a:lnTo>
                  <a:pt x="8060084" y="5127781"/>
                </a:lnTo>
                <a:lnTo>
                  <a:pt x="6342743" y="6858000"/>
                </a:lnTo>
                <a:lnTo>
                  <a:pt x="4862628" y="6858000"/>
                </a:lnTo>
                <a:lnTo>
                  <a:pt x="43815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F51AE58E-82E1-49E9-8A23-EE8A3DA2D739}"/>
              </a:ext>
            </a:extLst>
          </p:cNvPr>
          <p:cNvSpPr/>
          <p:nvPr userDrawn="1"/>
        </p:nvSpPr>
        <p:spPr>
          <a:xfrm>
            <a:off x="5210201" y="0"/>
            <a:ext cx="4898589" cy="6858000"/>
          </a:xfrm>
          <a:custGeom>
            <a:avLst/>
            <a:gdLst>
              <a:gd name="connsiteX0" fmla="*/ 0 w 4898589"/>
              <a:gd name="connsiteY0" fmla="*/ 0 h 6858000"/>
              <a:gd name="connsiteX1" fmla="*/ 2084377 w 4898589"/>
              <a:gd name="connsiteY1" fmla="*/ 0 h 6858000"/>
              <a:gd name="connsiteX2" fmla="*/ 2727214 w 4898589"/>
              <a:gd name="connsiteY2" fmla="*/ 1111897 h 6858000"/>
              <a:gd name="connsiteX3" fmla="*/ 4898589 w 4898589"/>
              <a:gd name="connsiteY3" fmla="*/ 4865945 h 6858000"/>
              <a:gd name="connsiteX4" fmla="*/ 3749036 w 4898589"/>
              <a:gd name="connsiteY4" fmla="*/ 6858000 h 6858000"/>
              <a:gd name="connsiteX5" fmla="*/ 1781175 w 4898589"/>
              <a:gd name="connsiteY5" fmla="*/ 6858000 h 6858000"/>
              <a:gd name="connsiteX6" fmla="*/ 3011612 w 4898589"/>
              <a:gd name="connsiteY6" fmla="*/ 4865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589" h="6858000">
                <a:moveTo>
                  <a:pt x="0" y="0"/>
                </a:moveTo>
                <a:lnTo>
                  <a:pt x="2084377" y="0"/>
                </a:lnTo>
                <a:lnTo>
                  <a:pt x="2727214" y="1111897"/>
                </a:lnTo>
                <a:lnTo>
                  <a:pt x="4898589" y="4865945"/>
                </a:lnTo>
                <a:lnTo>
                  <a:pt x="3749036" y="6858000"/>
                </a:lnTo>
                <a:lnTo>
                  <a:pt x="1781175" y="6858000"/>
                </a:lnTo>
                <a:lnTo>
                  <a:pt x="3011612" y="4865945"/>
                </a:lnTo>
                <a:close/>
              </a:path>
            </a:pathLst>
          </a:custGeom>
          <a:solidFill>
            <a:schemeClr val="accent1">
              <a:alpha val="5000"/>
            </a:schemeClr>
          </a:solidFill>
          <a:ln w="14220" cap="flat">
            <a:noFill/>
            <a:prstDash val="solid"/>
            <a:miter/>
          </a:ln>
        </p:spPr>
        <p:txBody>
          <a:bodyPr wrap="square" rtlCol="0" anchor="ctr">
            <a:noAutofit/>
          </a:bodyPr>
          <a:lstStyle/>
          <a:p>
            <a:pPr lvl="0"/>
            <a:endParaRPr lang="fr-FR"/>
          </a:p>
        </p:txBody>
      </p:sp>
      <p:sp>
        <p:nvSpPr>
          <p:cNvPr id="7" name="Freeform: Shape 6">
            <a:extLst>
              <a:ext uri="{FF2B5EF4-FFF2-40B4-BE49-F238E27FC236}">
                <a16:creationId xmlns:a16="http://schemas.microsoft.com/office/drawing/2014/main" id="{F20162DE-2E59-4722-AF04-63525190FFDF}"/>
              </a:ext>
            </a:extLst>
          </p:cNvPr>
          <p:cNvSpPr/>
          <p:nvPr userDrawn="1"/>
        </p:nvSpPr>
        <p:spPr>
          <a:xfrm>
            <a:off x="1" y="2225438"/>
            <a:ext cx="2636243" cy="4632563"/>
          </a:xfrm>
          <a:custGeom>
            <a:avLst/>
            <a:gdLst>
              <a:gd name="connsiteX0" fmla="*/ 0 w 2636243"/>
              <a:gd name="connsiteY0" fmla="*/ 0 h 4632563"/>
              <a:gd name="connsiteX1" fmla="*/ 2636243 w 2636243"/>
              <a:gd name="connsiteY1" fmla="*/ 2636242 h 4632563"/>
              <a:gd name="connsiteX2" fmla="*/ 641251 w 2636243"/>
              <a:gd name="connsiteY2" fmla="*/ 4632563 h 4632563"/>
              <a:gd name="connsiteX3" fmla="*/ 0 w 2636243"/>
              <a:gd name="connsiteY3" fmla="*/ 4632563 h 4632563"/>
              <a:gd name="connsiteX4" fmla="*/ 0 w 2636243"/>
              <a:gd name="connsiteY4" fmla="*/ 2950827 h 4632563"/>
              <a:gd name="connsiteX5" fmla="*/ 326934 w 2636243"/>
              <a:gd name="connsiteY5" fmla="*/ 2636242 h 4632563"/>
              <a:gd name="connsiteX6" fmla="*/ 0 w 2636243"/>
              <a:gd name="connsiteY6" fmla="*/ 2322256 h 463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243" h="4632563">
                <a:moveTo>
                  <a:pt x="0" y="0"/>
                </a:moveTo>
                <a:lnTo>
                  <a:pt x="2636243" y="2636242"/>
                </a:lnTo>
                <a:lnTo>
                  <a:pt x="641251" y="4632563"/>
                </a:lnTo>
                <a:lnTo>
                  <a:pt x="0" y="4632563"/>
                </a:lnTo>
                <a:lnTo>
                  <a:pt x="0" y="2950827"/>
                </a:lnTo>
                <a:lnTo>
                  <a:pt x="326934" y="2636242"/>
                </a:lnTo>
                <a:lnTo>
                  <a:pt x="0" y="2322256"/>
                </a:lnTo>
                <a:close/>
              </a:path>
            </a:pathLst>
          </a:custGeom>
          <a:solidFill>
            <a:schemeClr val="accent1">
              <a:alpha val="5000"/>
            </a:schemeClr>
          </a:solidFill>
          <a:ln w="14220" cap="flat">
            <a:noFill/>
            <a:prstDash val="solid"/>
            <a:miter/>
          </a:ln>
        </p:spPr>
        <p:txBody>
          <a:bodyPr wrap="square" rtlCol="0" anchor="ctr">
            <a:noAutofit/>
          </a:bodyPr>
          <a:lstStyle/>
          <a:p>
            <a:endParaRPr lang="fr-FR"/>
          </a:p>
        </p:txBody>
      </p:sp>
      <p:sp>
        <p:nvSpPr>
          <p:cNvPr id="8" name="Freeform: Shape 7">
            <a:extLst>
              <a:ext uri="{FF2B5EF4-FFF2-40B4-BE49-F238E27FC236}">
                <a16:creationId xmlns:a16="http://schemas.microsoft.com/office/drawing/2014/main" id="{18F379F3-FF8A-4E61-930A-7B40031CEA8E}"/>
              </a:ext>
            </a:extLst>
          </p:cNvPr>
          <p:cNvSpPr/>
          <p:nvPr userDrawn="1"/>
        </p:nvSpPr>
        <p:spPr>
          <a:xfrm>
            <a:off x="424903" y="0"/>
            <a:ext cx="6117540" cy="6858000"/>
          </a:xfrm>
          <a:custGeom>
            <a:avLst/>
            <a:gdLst>
              <a:gd name="connsiteX0" fmla="*/ 0 w 6117540"/>
              <a:gd name="connsiteY0" fmla="*/ 0 h 6858000"/>
              <a:gd name="connsiteX1" fmla="*/ 2277446 w 6117540"/>
              <a:gd name="connsiteY1" fmla="*/ 0 h 6858000"/>
              <a:gd name="connsiteX2" fmla="*/ 4678490 w 6117540"/>
              <a:gd name="connsiteY2" fmla="*/ 3042957 h 6858000"/>
              <a:gd name="connsiteX3" fmla="*/ 5026876 w 6117540"/>
              <a:gd name="connsiteY3" fmla="*/ 3483773 h 6858000"/>
              <a:gd name="connsiteX4" fmla="*/ 6117540 w 6117540"/>
              <a:gd name="connsiteY4" fmla="*/ 4864523 h 6858000"/>
              <a:gd name="connsiteX5" fmla="*/ 5028298 w 6117540"/>
              <a:gd name="connsiteY5" fmla="*/ 6246696 h 6858000"/>
              <a:gd name="connsiteX6" fmla="*/ 4687021 w 6117540"/>
              <a:gd name="connsiteY6" fmla="*/ 6680402 h 6858000"/>
              <a:gd name="connsiteX7" fmla="*/ 4547059 w 6117540"/>
              <a:gd name="connsiteY7" fmla="*/ 6858000 h 6858000"/>
              <a:gd name="connsiteX8" fmla="*/ 2386270 w 6117540"/>
              <a:gd name="connsiteY8" fmla="*/ 6858000 h 6858000"/>
              <a:gd name="connsiteX9" fmla="*/ 2633671 w 6117540"/>
              <a:gd name="connsiteY9" fmla="*/ 6559533 h 6858000"/>
              <a:gd name="connsiteX10" fmla="*/ 4037174 w 6117540"/>
              <a:gd name="connsiteY10" fmla="*/ 4865945 h 6858000"/>
              <a:gd name="connsiteX11" fmla="*/ 2657845 w 6117540"/>
              <a:gd name="connsiteY11" fmla="*/ 3203641 h 6858000"/>
              <a:gd name="connsiteX12" fmla="*/ 317252 w 6117540"/>
              <a:gd name="connsiteY12" fmla="*/ 3824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7540" h="6858000">
                <a:moveTo>
                  <a:pt x="0" y="0"/>
                </a:moveTo>
                <a:lnTo>
                  <a:pt x="2277446" y="0"/>
                </a:lnTo>
                <a:lnTo>
                  <a:pt x="4678490" y="3042957"/>
                </a:lnTo>
                <a:lnTo>
                  <a:pt x="5026876" y="3483773"/>
                </a:lnTo>
                <a:lnTo>
                  <a:pt x="6117540" y="4864523"/>
                </a:lnTo>
                <a:lnTo>
                  <a:pt x="5028298" y="6246696"/>
                </a:lnTo>
                <a:lnTo>
                  <a:pt x="4687021" y="6680402"/>
                </a:lnTo>
                <a:lnTo>
                  <a:pt x="4547059" y="6858000"/>
                </a:lnTo>
                <a:lnTo>
                  <a:pt x="2386270" y="6858000"/>
                </a:lnTo>
                <a:lnTo>
                  <a:pt x="2633671" y="6559533"/>
                </a:lnTo>
                <a:lnTo>
                  <a:pt x="4037174" y="4865945"/>
                </a:lnTo>
                <a:lnTo>
                  <a:pt x="2657845" y="3203641"/>
                </a:lnTo>
                <a:lnTo>
                  <a:pt x="317252" y="382418"/>
                </a:lnTo>
                <a:close/>
              </a:path>
            </a:pathLst>
          </a:custGeom>
          <a:solidFill>
            <a:schemeClr val="accent1">
              <a:alpha val="5000"/>
            </a:schemeClr>
          </a:solidFill>
          <a:ln w="14220" cap="flat">
            <a:noFill/>
            <a:prstDash val="solid"/>
            <a:miter/>
          </a:ln>
        </p:spPr>
        <p:txBody>
          <a:bodyPr wrap="square" rtlCol="0" anchor="ctr">
            <a:noAutofit/>
          </a:bodyPr>
          <a:lstStyle/>
          <a:p>
            <a:endParaRPr lang="fr-FR"/>
          </a:p>
        </p:txBody>
      </p:sp>
      <p:grpSp>
        <p:nvGrpSpPr>
          <p:cNvPr id="34" name="Group 33">
            <a:extLst>
              <a:ext uri="{FF2B5EF4-FFF2-40B4-BE49-F238E27FC236}">
                <a16:creationId xmlns:a16="http://schemas.microsoft.com/office/drawing/2014/main" id="{4F8A164D-0B4C-4667-A22D-572574696106}"/>
              </a:ext>
            </a:extLst>
          </p:cNvPr>
          <p:cNvGrpSpPr/>
          <p:nvPr userDrawn="1"/>
        </p:nvGrpSpPr>
        <p:grpSpPr>
          <a:xfrm>
            <a:off x="9724647" y="0"/>
            <a:ext cx="2467353" cy="6858000"/>
            <a:chOff x="9724647" y="0"/>
            <a:chExt cx="2467353" cy="6858000"/>
          </a:xfrm>
        </p:grpSpPr>
        <p:sp>
          <p:nvSpPr>
            <p:cNvPr id="36" name="Freeform: Shape 35">
              <a:extLst>
                <a:ext uri="{FF2B5EF4-FFF2-40B4-BE49-F238E27FC236}">
                  <a16:creationId xmlns:a16="http://schemas.microsoft.com/office/drawing/2014/main" id="{0D5C6764-21D2-4894-BA0A-1BCA15FD17D1}"/>
                </a:ext>
              </a:extLst>
            </p:cNvPr>
            <p:cNvSpPr/>
            <p:nvPr userDrawn="1"/>
          </p:nvSpPr>
          <p:spPr>
            <a:xfrm>
              <a:off x="9724647" y="0"/>
              <a:ext cx="2467353" cy="6858000"/>
            </a:xfrm>
            <a:custGeom>
              <a:avLst/>
              <a:gdLst>
                <a:gd name="connsiteX0" fmla="*/ 0 w 2467353"/>
                <a:gd name="connsiteY0" fmla="*/ 0 h 6858000"/>
                <a:gd name="connsiteX1" fmla="*/ 1938111 w 2467353"/>
                <a:gd name="connsiteY1" fmla="*/ 0 h 6858000"/>
                <a:gd name="connsiteX2" fmla="*/ 2467353 w 2467353"/>
                <a:gd name="connsiteY2" fmla="*/ 1440377 h 6858000"/>
                <a:gd name="connsiteX3" fmla="*/ 2467353 w 2467353"/>
                <a:gd name="connsiteY3" fmla="*/ 6858000 h 6858000"/>
                <a:gd name="connsiteX4" fmla="*/ 1167763 w 2467353"/>
                <a:gd name="connsiteY4" fmla="*/ 6858000 h 6858000"/>
                <a:gd name="connsiteX5" fmla="*/ 1527419 w 2467353"/>
                <a:gd name="connsiteY5" fmla="*/ 5973674 h 6858000"/>
                <a:gd name="connsiteX6" fmla="*/ 1936951 w 2467353"/>
                <a:gd name="connsiteY6" fmla="*/ 4855991 h 6858000"/>
                <a:gd name="connsiteX7" fmla="*/ 1535951 w 2467353"/>
                <a:gd name="connsiteY7" fmla="*/ 37639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7353" h="6858000">
                  <a:moveTo>
                    <a:pt x="0" y="0"/>
                  </a:moveTo>
                  <a:lnTo>
                    <a:pt x="1938111" y="0"/>
                  </a:lnTo>
                  <a:lnTo>
                    <a:pt x="2467353" y="1440377"/>
                  </a:lnTo>
                  <a:lnTo>
                    <a:pt x="2467353" y="6858000"/>
                  </a:lnTo>
                  <a:lnTo>
                    <a:pt x="1167763" y="6858000"/>
                  </a:lnTo>
                  <a:lnTo>
                    <a:pt x="1527419" y="5973674"/>
                  </a:lnTo>
                  <a:lnTo>
                    <a:pt x="1936951" y="4855991"/>
                  </a:lnTo>
                  <a:lnTo>
                    <a:pt x="1535951" y="3763904"/>
                  </a:lnTo>
                  <a:close/>
                </a:path>
              </a:pathLst>
            </a:custGeom>
            <a:solidFill>
              <a:schemeClr val="bg1"/>
            </a:solidFill>
            <a:ln w="14220" cap="flat">
              <a:noFill/>
              <a:prstDash val="solid"/>
              <a:miter/>
            </a:ln>
          </p:spPr>
          <p:txBody>
            <a:bodyPr wrap="square" rtlCol="0" anchor="ctr">
              <a:noAutofit/>
            </a:bodyPr>
            <a:lstStyle/>
            <a:p>
              <a:endParaRPr lang="fr-FR"/>
            </a:p>
          </p:txBody>
        </p:sp>
        <p:sp>
          <p:nvSpPr>
            <p:cNvPr id="37" name="Rectangle 36">
              <a:extLst>
                <a:ext uri="{FF2B5EF4-FFF2-40B4-BE49-F238E27FC236}">
                  <a16:creationId xmlns:a16="http://schemas.microsoft.com/office/drawing/2014/main" id="{0CE5A4F5-AAEE-4F3F-AA71-FF9CC419C5C3}"/>
                </a:ext>
              </a:extLst>
            </p:cNvPr>
            <p:cNvSpPr/>
            <p:nvPr userDrawn="1"/>
          </p:nvSpPr>
          <p:spPr>
            <a:xfrm>
              <a:off x="11257193" y="0"/>
              <a:ext cx="934807" cy="2483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 Placeholder 37">
            <a:extLst>
              <a:ext uri="{FF2B5EF4-FFF2-40B4-BE49-F238E27FC236}">
                <a16:creationId xmlns:a16="http://schemas.microsoft.com/office/drawing/2014/main" id="{3447B696-E0C6-46B5-90E5-55476B0D4D08}"/>
              </a:ext>
            </a:extLst>
          </p:cNvPr>
          <p:cNvSpPr>
            <a:spLocks noGrp="1"/>
          </p:cNvSpPr>
          <p:nvPr>
            <p:ph type="body" sz="quarter" idx="10"/>
          </p:nvPr>
        </p:nvSpPr>
        <p:spPr>
          <a:xfrm>
            <a:off x="839789" y="3715513"/>
            <a:ext cx="5256211" cy="1896991"/>
          </a:xfrm>
        </p:spPr>
        <p:txBody>
          <a:bodyPr anchor="ctr"/>
          <a:lstStyle>
            <a:lvl1pPr marL="0" indent="0">
              <a:lnSpc>
                <a:spcPct val="100000"/>
              </a:lnSpc>
              <a:buNone/>
              <a:defRPr sz="5400" cap="all" baseline="0">
                <a:solidFill>
                  <a:schemeClr val="accent1"/>
                </a:solidFill>
                <a:latin typeface="+mj-lt"/>
              </a:defRPr>
            </a:lvl1pPr>
            <a:lvl2pPr>
              <a:buNone/>
              <a:defRPr/>
            </a:lvl2pPr>
            <a:lvl3pPr>
              <a:buNone/>
              <a:defRPr/>
            </a:lvl3pPr>
            <a:lvl4pPr>
              <a:buNone/>
              <a:defRPr/>
            </a:lvl4pPr>
            <a:lvl5pPr>
              <a:buNone/>
              <a:defRPr/>
            </a:lvl5pPr>
          </a:lstStyle>
          <a:p>
            <a:pPr lvl="0"/>
            <a:r>
              <a:rPr lang="en-US" dirty="0"/>
              <a:t>Click to edit Master text style</a:t>
            </a:r>
          </a:p>
        </p:txBody>
      </p:sp>
      <p:pic>
        <p:nvPicPr>
          <p:cNvPr id="9" name="Graphique 8">
            <a:extLst>
              <a:ext uri="{FF2B5EF4-FFF2-40B4-BE49-F238E27FC236}">
                <a16:creationId xmlns:a16="http://schemas.microsoft.com/office/drawing/2014/main" id="{BD48E501-B848-4E8F-B79F-3E3E4FD6BB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1730" y="838517"/>
            <a:ext cx="784179" cy="1215476"/>
          </a:xfrm>
          <a:prstGeom prst="rect">
            <a:avLst/>
          </a:prstGeom>
        </p:spPr>
      </p:pic>
      <p:pic>
        <p:nvPicPr>
          <p:cNvPr id="4" name="Image 3">
            <a:extLst>
              <a:ext uri="{FF2B5EF4-FFF2-40B4-BE49-F238E27FC236}">
                <a16:creationId xmlns:a16="http://schemas.microsoft.com/office/drawing/2014/main" id="{ECFD9AE6-3DE6-4297-8EB2-37C5A9AA9967}"/>
              </a:ext>
            </a:extLst>
          </p:cNvPr>
          <p:cNvPicPr>
            <a:picLocks noChangeAspect="1"/>
          </p:cNvPicPr>
          <p:nvPr userDrawn="1"/>
        </p:nvPicPr>
        <p:blipFill rotWithShape="1">
          <a:blip r:embed="rId5"/>
          <a:srcRect l="50000" r="12172"/>
          <a:stretch/>
        </p:blipFill>
        <p:spPr>
          <a:xfrm>
            <a:off x="6096000" y="0"/>
            <a:ext cx="4611939" cy="6858000"/>
          </a:xfrm>
          <a:prstGeom prst="rect">
            <a:avLst/>
          </a:prstGeom>
        </p:spPr>
      </p:pic>
    </p:spTree>
    <p:extLst>
      <p:ext uri="{BB962C8B-B14F-4D97-AF65-F5344CB8AC3E}">
        <p14:creationId xmlns:p14="http://schemas.microsoft.com/office/powerpoint/2010/main" val="3782434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3CA9DC63-50B2-4299-ACB2-323E7052F158}"/>
              </a:ext>
            </a:extLst>
          </p:cNvPr>
          <p:cNvSpPr/>
          <p:nvPr userDrawn="1"/>
        </p:nvSpPr>
        <p:spPr>
          <a:xfrm>
            <a:off x="0" y="0"/>
            <a:ext cx="6651954" cy="6858000"/>
          </a:xfrm>
          <a:custGeom>
            <a:avLst/>
            <a:gdLst>
              <a:gd name="connsiteX0" fmla="*/ 0 w 6651954"/>
              <a:gd name="connsiteY0" fmla="*/ 0 h 6858000"/>
              <a:gd name="connsiteX1" fmla="*/ 3329262 w 6651954"/>
              <a:gd name="connsiteY1" fmla="*/ 0 h 6858000"/>
              <a:gd name="connsiteX2" fmla="*/ 4222004 w 6651954"/>
              <a:gd name="connsiteY2" fmla="*/ 1076100 h 6858000"/>
              <a:gd name="connsiteX3" fmla="*/ 4565854 w 6651954"/>
              <a:gd name="connsiteY3" fmla="*/ 938100 h 6858000"/>
              <a:gd name="connsiteX4" fmla="*/ 4930404 w 6651954"/>
              <a:gd name="connsiteY4" fmla="*/ 1377400 h 6858000"/>
              <a:gd name="connsiteX5" fmla="*/ 6013704 w 6651954"/>
              <a:gd name="connsiteY5" fmla="*/ 2682650 h 6858000"/>
              <a:gd name="connsiteX6" fmla="*/ 6651954 w 6651954"/>
              <a:gd name="connsiteY6" fmla="*/ 3452000 h 6858000"/>
              <a:gd name="connsiteX7" fmla="*/ 6002204 w 6651954"/>
              <a:gd name="connsiteY7" fmla="*/ 4235150 h 6858000"/>
              <a:gd name="connsiteX8" fmla="*/ 4935004 w 6651954"/>
              <a:gd name="connsiteY8" fmla="*/ 5523150 h 6858000"/>
              <a:gd name="connsiteX9" fmla="*/ 4583104 w 6651954"/>
              <a:gd name="connsiteY9" fmla="*/ 5947500 h 6858000"/>
              <a:gd name="connsiteX10" fmla="*/ 4238104 w 6651954"/>
              <a:gd name="connsiteY10" fmla="*/ 5810650 h 6858000"/>
              <a:gd name="connsiteX11" fmla="*/ 3369814 w 6651954"/>
              <a:gd name="connsiteY11" fmla="*/ 6858000 h 6858000"/>
              <a:gd name="connsiteX12" fmla="*/ 0 w 665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1954" h="6858000">
                <a:moveTo>
                  <a:pt x="0" y="0"/>
                </a:moveTo>
                <a:lnTo>
                  <a:pt x="3329262" y="0"/>
                </a:lnTo>
                <a:lnTo>
                  <a:pt x="4222004" y="1076100"/>
                </a:lnTo>
                <a:cubicBezTo>
                  <a:pt x="4333554" y="1028950"/>
                  <a:pt x="4448554" y="982950"/>
                  <a:pt x="4565854" y="938100"/>
                </a:cubicBezTo>
                <a:lnTo>
                  <a:pt x="4930404" y="1377400"/>
                </a:lnTo>
                <a:lnTo>
                  <a:pt x="6013704" y="2682650"/>
                </a:lnTo>
                <a:lnTo>
                  <a:pt x="6651954" y="3452000"/>
                </a:lnTo>
                <a:lnTo>
                  <a:pt x="6002204" y="4235150"/>
                </a:lnTo>
                <a:lnTo>
                  <a:pt x="4935004" y="5523150"/>
                </a:lnTo>
                <a:lnTo>
                  <a:pt x="4583104" y="5947500"/>
                </a:lnTo>
                <a:cubicBezTo>
                  <a:pt x="4464654" y="5902650"/>
                  <a:pt x="4350804" y="5856650"/>
                  <a:pt x="4238104" y="5810650"/>
                </a:cubicBezTo>
                <a:lnTo>
                  <a:pt x="3369814"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a:p>
        </p:txBody>
      </p:sp>
      <p:sp>
        <p:nvSpPr>
          <p:cNvPr id="7" name="Freeform: Shape 42">
            <a:extLst>
              <a:ext uri="{FF2B5EF4-FFF2-40B4-BE49-F238E27FC236}">
                <a16:creationId xmlns:a16="http://schemas.microsoft.com/office/drawing/2014/main" id="{62635B10-6E68-4293-BE32-F4C49A1FBA5C}"/>
              </a:ext>
            </a:extLst>
          </p:cNvPr>
          <p:cNvSpPr/>
          <p:nvPr userDrawn="1"/>
        </p:nvSpPr>
        <p:spPr>
          <a:xfrm>
            <a:off x="6366719" y="0"/>
            <a:ext cx="5141770" cy="6858000"/>
          </a:xfrm>
          <a:custGeom>
            <a:avLst/>
            <a:gdLst>
              <a:gd name="connsiteX0" fmla="*/ 0 w 5141770"/>
              <a:gd name="connsiteY0" fmla="*/ 0 h 6858000"/>
              <a:gd name="connsiteX1" fmla="*/ 1303484 w 5141770"/>
              <a:gd name="connsiteY1" fmla="*/ 0 h 6858000"/>
              <a:gd name="connsiteX2" fmla="*/ 2760120 w 5141770"/>
              <a:gd name="connsiteY2" fmla="*/ 1455600 h 6858000"/>
              <a:gd name="connsiteX3" fmla="*/ 2892370 w 5141770"/>
              <a:gd name="connsiteY3" fmla="*/ 1385450 h 6858000"/>
              <a:gd name="connsiteX4" fmla="*/ 3014270 w 5141770"/>
              <a:gd name="connsiteY4" fmla="*/ 1324500 h 6858000"/>
              <a:gd name="connsiteX5" fmla="*/ 3161470 w 5141770"/>
              <a:gd name="connsiteY5" fmla="*/ 1471700 h 6858000"/>
              <a:gd name="connsiteX6" fmla="*/ 5141770 w 5141770"/>
              <a:gd name="connsiteY6" fmla="*/ 3452000 h 6858000"/>
              <a:gd name="connsiteX7" fmla="*/ 3167220 w 5141770"/>
              <a:gd name="connsiteY7" fmla="*/ 5427700 h 6858000"/>
              <a:gd name="connsiteX8" fmla="*/ 3047620 w 5141770"/>
              <a:gd name="connsiteY8" fmla="*/ 5572600 h 6858000"/>
              <a:gd name="connsiteX9" fmla="*/ 3031520 w 5141770"/>
              <a:gd name="connsiteY9" fmla="*/ 5564550 h 6858000"/>
              <a:gd name="connsiteX10" fmla="*/ 2907320 w 5141770"/>
              <a:gd name="connsiteY10" fmla="*/ 5502450 h 6858000"/>
              <a:gd name="connsiteX11" fmla="*/ 2777370 w 5141770"/>
              <a:gd name="connsiteY11" fmla="*/ 5433450 h 6858000"/>
              <a:gd name="connsiteX12" fmla="*/ 1353857 w 5141770"/>
              <a:gd name="connsiteY12" fmla="*/ 6858000 h 6858000"/>
              <a:gd name="connsiteX13" fmla="*/ 52810 w 5141770"/>
              <a:gd name="connsiteY13" fmla="*/ 6858000 h 6858000"/>
              <a:gd name="connsiteX14" fmla="*/ 1307671 w 5141770"/>
              <a:gd name="connsiteY14" fmla="*/ 5651950 h 6858000"/>
              <a:gd name="connsiteX15" fmla="*/ 2029870 w 5141770"/>
              <a:gd name="connsiteY15" fmla="*/ 4957350 h 6858000"/>
              <a:gd name="connsiteX16" fmla="*/ 2274820 w 5141770"/>
              <a:gd name="connsiteY16" fmla="*/ 5132150 h 6858000"/>
              <a:gd name="connsiteX17" fmla="*/ 2307020 w 5141770"/>
              <a:gd name="connsiteY17" fmla="*/ 5152850 h 6858000"/>
              <a:gd name="connsiteX18" fmla="*/ 3743370 w 5141770"/>
              <a:gd name="connsiteY18" fmla="*/ 3769400 h 6858000"/>
              <a:gd name="connsiteX19" fmla="*/ 4074570 w 5141770"/>
              <a:gd name="connsiteY19" fmla="*/ 3450850 h 6858000"/>
              <a:gd name="connsiteX20" fmla="*/ 3742220 w 5141770"/>
              <a:gd name="connsiteY20" fmla="*/ 3132300 h 6858000"/>
              <a:gd name="connsiteX21" fmla="*/ 2290920 w 5141770"/>
              <a:gd name="connsiteY21" fmla="*/ 1737350 h 6858000"/>
              <a:gd name="connsiteX22" fmla="*/ 2259870 w 5141770"/>
              <a:gd name="connsiteY22" fmla="*/ 1758050 h 6858000"/>
              <a:gd name="connsiteX23" fmla="*/ 2014920 w 5141770"/>
              <a:gd name="connsiteY23" fmla="*/ 1935150 h 6858000"/>
              <a:gd name="connsiteX24" fmla="*/ 1303071 w 5141770"/>
              <a:gd name="connsiteY24" fmla="*/ 1252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1770" h="6858000">
                <a:moveTo>
                  <a:pt x="0" y="0"/>
                </a:moveTo>
                <a:lnTo>
                  <a:pt x="1303484" y="0"/>
                </a:lnTo>
                <a:lnTo>
                  <a:pt x="2760120" y="1455600"/>
                </a:lnTo>
                <a:cubicBezTo>
                  <a:pt x="2803820" y="1432600"/>
                  <a:pt x="2847520" y="1408450"/>
                  <a:pt x="2892370" y="1385450"/>
                </a:cubicBezTo>
                <a:cubicBezTo>
                  <a:pt x="2932620" y="1364750"/>
                  <a:pt x="2972870" y="1345200"/>
                  <a:pt x="3014270" y="1324500"/>
                </a:cubicBezTo>
                <a:lnTo>
                  <a:pt x="3161470" y="1471700"/>
                </a:lnTo>
                <a:lnTo>
                  <a:pt x="5141770" y="3452000"/>
                </a:lnTo>
                <a:lnTo>
                  <a:pt x="3167220" y="5427700"/>
                </a:lnTo>
                <a:lnTo>
                  <a:pt x="3047620" y="5572600"/>
                </a:lnTo>
                <a:cubicBezTo>
                  <a:pt x="3043020" y="5570300"/>
                  <a:pt x="3037270" y="5566850"/>
                  <a:pt x="3031520" y="5564550"/>
                </a:cubicBezTo>
                <a:cubicBezTo>
                  <a:pt x="2988970" y="5543850"/>
                  <a:pt x="2947570" y="5523150"/>
                  <a:pt x="2907320" y="5502450"/>
                </a:cubicBezTo>
                <a:cubicBezTo>
                  <a:pt x="2863620" y="5479450"/>
                  <a:pt x="2819920" y="5456450"/>
                  <a:pt x="2777370" y="5433450"/>
                </a:cubicBezTo>
                <a:lnTo>
                  <a:pt x="1353857" y="6858000"/>
                </a:lnTo>
                <a:lnTo>
                  <a:pt x="52810" y="6858000"/>
                </a:lnTo>
                <a:lnTo>
                  <a:pt x="1307671" y="5651950"/>
                </a:lnTo>
                <a:lnTo>
                  <a:pt x="2029870" y="4957350"/>
                </a:lnTo>
                <a:cubicBezTo>
                  <a:pt x="2106920" y="5016000"/>
                  <a:pt x="2188570" y="5074650"/>
                  <a:pt x="2274820" y="5132150"/>
                </a:cubicBezTo>
                <a:cubicBezTo>
                  <a:pt x="2286320" y="5139050"/>
                  <a:pt x="2296670" y="5145950"/>
                  <a:pt x="2307020" y="5152850"/>
                </a:cubicBezTo>
                <a:lnTo>
                  <a:pt x="3743370" y="3769400"/>
                </a:lnTo>
                <a:lnTo>
                  <a:pt x="4074570" y="3450850"/>
                </a:lnTo>
                <a:lnTo>
                  <a:pt x="3742220" y="3132300"/>
                </a:lnTo>
                <a:lnTo>
                  <a:pt x="2290920" y="1737350"/>
                </a:lnTo>
                <a:cubicBezTo>
                  <a:pt x="2280570" y="1744250"/>
                  <a:pt x="2270220" y="1751150"/>
                  <a:pt x="2259870" y="1758050"/>
                </a:cubicBezTo>
                <a:cubicBezTo>
                  <a:pt x="2173620" y="1816700"/>
                  <a:pt x="2091970" y="1875350"/>
                  <a:pt x="2014920" y="1935150"/>
                </a:cubicBezTo>
                <a:lnTo>
                  <a:pt x="1303071" y="1252050"/>
                </a:lnTo>
                <a:close/>
              </a:path>
            </a:pathLst>
          </a:custGeom>
          <a:solidFill>
            <a:schemeClr val="bg1">
              <a:lumMod val="95000"/>
            </a:schemeClr>
          </a:solidFill>
          <a:ln w="11500" cap="flat">
            <a:noFill/>
            <a:prstDash val="solid"/>
            <a:miter/>
          </a:ln>
        </p:spPr>
        <p:txBody>
          <a:bodyPr rtlCol="0" anchor="ctr"/>
          <a:lstStyle/>
          <a:p>
            <a:endParaRPr lang="fr-FR"/>
          </a:p>
        </p:txBody>
      </p:sp>
      <p:sp>
        <p:nvSpPr>
          <p:cNvPr id="8" name="Forme libre : forme 38">
            <a:extLst>
              <a:ext uri="{FF2B5EF4-FFF2-40B4-BE49-F238E27FC236}">
                <a16:creationId xmlns:a16="http://schemas.microsoft.com/office/drawing/2014/main" id="{C4B7FE00-ADE1-4E1B-AD75-4FE5191CA334}"/>
              </a:ext>
            </a:extLst>
          </p:cNvPr>
          <p:cNvSpPr/>
          <p:nvPr userDrawn="1"/>
        </p:nvSpPr>
        <p:spPr>
          <a:xfrm>
            <a:off x="9033348" y="0"/>
            <a:ext cx="3158653" cy="6858000"/>
          </a:xfrm>
          <a:custGeom>
            <a:avLst/>
            <a:gdLst>
              <a:gd name="connsiteX0" fmla="*/ 3158653 w 3158653"/>
              <a:gd name="connsiteY0" fmla="*/ 3649718 h 6858000"/>
              <a:gd name="connsiteX1" fmla="*/ 3158653 w 3158653"/>
              <a:gd name="connsiteY1" fmla="*/ 4880449 h 6858000"/>
              <a:gd name="connsiteX2" fmla="*/ 2091042 w 3158653"/>
              <a:gd name="connsiteY2" fmla="*/ 6235000 h 6858000"/>
              <a:gd name="connsiteX3" fmla="*/ 1867942 w 3158653"/>
              <a:gd name="connsiteY3" fmla="*/ 6163700 h 6858000"/>
              <a:gd name="connsiteX4" fmla="*/ 1793192 w 3158653"/>
              <a:gd name="connsiteY4" fmla="*/ 6139550 h 6858000"/>
              <a:gd name="connsiteX5" fmla="*/ 1226740 w 3158653"/>
              <a:gd name="connsiteY5" fmla="*/ 6858000 h 6858000"/>
              <a:gd name="connsiteX6" fmla="*/ 40552 w 3158653"/>
              <a:gd name="connsiteY6" fmla="*/ 6858000 h 6858000"/>
              <a:gd name="connsiteX7" fmla="*/ 908842 w 3158653"/>
              <a:gd name="connsiteY7" fmla="*/ 5810650 h 6858000"/>
              <a:gd name="connsiteX8" fmla="*/ 1253842 w 3158653"/>
              <a:gd name="connsiteY8" fmla="*/ 5947500 h 6858000"/>
              <a:gd name="connsiteX9" fmla="*/ 1605742 w 3158653"/>
              <a:gd name="connsiteY9" fmla="*/ 5523150 h 6858000"/>
              <a:gd name="connsiteX10" fmla="*/ 2672942 w 3158653"/>
              <a:gd name="connsiteY10" fmla="*/ 4235150 h 6858000"/>
              <a:gd name="connsiteX11" fmla="*/ 0 w 3158653"/>
              <a:gd name="connsiteY11" fmla="*/ 0 h 6858000"/>
              <a:gd name="connsiteX12" fmla="*/ 1187255 w 3158653"/>
              <a:gd name="connsiteY12" fmla="*/ 0 h 6858000"/>
              <a:gd name="connsiteX13" fmla="*/ 1775942 w 3158653"/>
              <a:gd name="connsiteY13" fmla="*/ 746050 h 6858000"/>
              <a:gd name="connsiteX14" fmla="*/ 1851842 w 3158653"/>
              <a:gd name="connsiteY14" fmla="*/ 721900 h 6858000"/>
              <a:gd name="connsiteX15" fmla="*/ 2073792 w 3158653"/>
              <a:gd name="connsiteY15" fmla="*/ 651750 h 6858000"/>
              <a:gd name="connsiteX16" fmla="*/ 3158653 w 3158653"/>
              <a:gd name="connsiteY16" fmla="*/ 2025585 h 6858000"/>
              <a:gd name="connsiteX17" fmla="*/ 3158653 w 3158653"/>
              <a:gd name="connsiteY17" fmla="*/ 3254267 h 6858000"/>
              <a:gd name="connsiteX18" fmla="*/ 2684442 w 3158653"/>
              <a:gd name="connsiteY18" fmla="*/ 2682650 h 6858000"/>
              <a:gd name="connsiteX19" fmla="*/ 1601142 w 3158653"/>
              <a:gd name="connsiteY19" fmla="*/ 1377400 h 6858000"/>
              <a:gd name="connsiteX20" fmla="*/ 1236592 w 3158653"/>
              <a:gd name="connsiteY20" fmla="*/ 938100 h 6858000"/>
              <a:gd name="connsiteX21" fmla="*/ 892742 w 3158653"/>
              <a:gd name="connsiteY21" fmla="*/ 10761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58653" h="6858000">
                <a:moveTo>
                  <a:pt x="3158653" y="3649718"/>
                </a:moveTo>
                <a:lnTo>
                  <a:pt x="3158653" y="4880449"/>
                </a:lnTo>
                <a:lnTo>
                  <a:pt x="2091042" y="6235000"/>
                </a:lnTo>
                <a:cubicBezTo>
                  <a:pt x="2016292" y="6210851"/>
                  <a:pt x="1941542" y="6187851"/>
                  <a:pt x="1867942" y="6163700"/>
                </a:cubicBezTo>
                <a:cubicBezTo>
                  <a:pt x="1843792" y="6155650"/>
                  <a:pt x="1818492" y="6147601"/>
                  <a:pt x="1793192" y="6139550"/>
                </a:cubicBezTo>
                <a:lnTo>
                  <a:pt x="1226740" y="6858000"/>
                </a:lnTo>
                <a:lnTo>
                  <a:pt x="40552" y="6858000"/>
                </a:lnTo>
                <a:lnTo>
                  <a:pt x="908842" y="5810650"/>
                </a:lnTo>
                <a:cubicBezTo>
                  <a:pt x="1021542" y="5856650"/>
                  <a:pt x="1135392" y="5902650"/>
                  <a:pt x="1253842" y="5947500"/>
                </a:cubicBezTo>
                <a:lnTo>
                  <a:pt x="1605742" y="5523150"/>
                </a:lnTo>
                <a:lnTo>
                  <a:pt x="2672942" y="4235150"/>
                </a:lnTo>
                <a:close/>
                <a:moveTo>
                  <a:pt x="0" y="0"/>
                </a:moveTo>
                <a:lnTo>
                  <a:pt x="1187255" y="0"/>
                </a:lnTo>
                <a:lnTo>
                  <a:pt x="1775942" y="746050"/>
                </a:lnTo>
                <a:cubicBezTo>
                  <a:pt x="1801242" y="738000"/>
                  <a:pt x="1826542" y="729950"/>
                  <a:pt x="1851842" y="721900"/>
                </a:cubicBezTo>
                <a:cubicBezTo>
                  <a:pt x="1925442" y="697750"/>
                  <a:pt x="1999042" y="674750"/>
                  <a:pt x="2073792" y="651750"/>
                </a:cubicBezTo>
                <a:lnTo>
                  <a:pt x="3158653" y="2025585"/>
                </a:lnTo>
                <a:lnTo>
                  <a:pt x="3158653" y="3254267"/>
                </a:lnTo>
                <a:lnTo>
                  <a:pt x="2684442" y="2682650"/>
                </a:lnTo>
                <a:lnTo>
                  <a:pt x="1601142" y="1377400"/>
                </a:lnTo>
                <a:lnTo>
                  <a:pt x="1236592" y="938100"/>
                </a:lnTo>
                <a:cubicBezTo>
                  <a:pt x="1119292" y="982950"/>
                  <a:pt x="1004292" y="1028950"/>
                  <a:pt x="892742" y="1076100"/>
                </a:cubicBezTo>
                <a:close/>
              </a:path>
            </a:pathLst>
          </a:custGeom>
          <a:solidFill>
            <a:srgbClr val="002A61"/>
          </a:solidFill>
          <a:ln w="11500" cap="flat">
            <a:noFill/>
            <a:prstDash val="solid"/>
            <a:miter/>
          </a:ln>
        </p:spPr>
        <p:txBody>
          <a:bodyPr wrap="square" rtlCol="0" anchor="ctr">
            <a:noAutofit/>
          </a:bodyPr>
          <a:lstStyle/>
          <a:p>
            <a:pPr lvl="0"/>
            <a:endParaRPr lang="fr-FR"/>
          </a:p>
        </p:txBody>
      </p:sp>
      <p:sp>
        <p:nvSpPr>
          <p:cNvPr id="2" name="Title 1">
            <a:extLst>
              <a:ext uri="{FF2B5EF4-FFF2-40B4-BE49-F238E27FC236}">
                <a16:creationId xmlns:a16="http://schemas.microsoft.com/office/drawing/2014/main" id="{B079971A-65AF-47C6-8876-02AE087F462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474FA81-9B19-464D-89D0-B36C5B835E91}"/>
              </a:ext>
            </a:extLst>
          </p:cNvPr>
          <p:cNvSpPr>
            <a:spLocks noGrp="1"/>
          </p:cNvSpPr>
          <p:nvPr>
            <p:ph type="sldNum" sz="quarter" idx="10"/>
          </p:nvPr>
        </p:nvSpPr>
        <p:spPr/>
        <p:txBody>
          <a:bodyPr/>
          <a:lstStyle/>
          <a:p>
            <a:pPr algn="ctr"/>
            <a:fld id="{B18B80E8-1390-4E9F-99A9-6F0B15BCFA2C}" type="slidenum">
              <a:rPr lang="fr-FR" smtClean="0"/>
              <a:pPr algn="ctr"/>
              <a:t>‹N°›</a:t>
            </a:fld>
            <a:endParaRPr lang="fr-FR" dirty="0"/>
          </a:p>
        </p:txBody>
      </p:sp>
      <p:sp>
        <p:nvSpPr>
          <p:cNvPr id="51" name="Espace réservé du texte 14">
            <a:extLst>
              <a:ext uri="{FF2B5EF4-FFF2-40B4-BE49-F238E27FC236}">
                <a16:creationId xmlns:a16="http://schemas.microsoft.com/office/drawing/2014/main" id="{3984C47E-944A-4CEA-8EFF-A8888A8B6262}"/>
              </a:ext>
            </a:extLst>
          </p:cNvPr>
          <p:cNvSpPr>
            <a:spLocks noGrp="1"/>
          </p:cNvSpPr>
          <p:nvPr>
            <p:ph type="body" sz="quarter" idx="11" hasCustomPrompt="1"/>
          </p:nvPr>
        </p:nvSpPr>
        <p:spPr>
          <a:xfrm>
            <a:off x="973138" y="2232561"/>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52" name="Espace réservé du texte 14">
            <a:extLst>
              <a:ext uri="{FF2B5EF4-FFF2-40B4-BE49-F238E27FC236}">
                <a16:creationId xmlns:a16="http://schemas.microsoft.com/office/drawing/2014/main" id="{1B8AD8CF-6B66-4AA9-B778-648DCE931CBB}"/>
              </a:ext>
            </a:extLst>
          </p:cNvPr>
          <p:cNvSpPr>
            <a:spLocks noGrp="1"/>
          </p:cNvSpPr>
          <p:nvPr>
            <p:ph type="body" sz="quarter" idx="12" hasCustomPrompt="1"/>
          </p:nvPr>
        </p:nvSpPr>
        <p:spPr>
          <a:xfrm>
            <a:off x="973138" y="2846377"/>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78" name="Espace réservé du texte 14">
            <a:extLst>
              <a:ext uri="{FF2B5EF4-FFF2-40B4-BE49-F238E27FC236}">
                <a16:creationId xmlns:a16="http://schemas.microsoft.com/office/drawing/2014/main" id="{B0BC6486-A320-4930-BBB4-47D39EB84ADA}"/>
              </a:ext>
            </a:extLst>
          </p:cNvPr>
          <p:cNvSpPr>
            <a:spLocks noGrp="1"/>
          </p:cNvSpPr>
          <p:nvPr>
            <p:ph type="body" sz="quarter" idx="15" hasCustomPrompt="1"/>
          </p:nvPr>
        </p:nvSpPr>
        <p:spPr>
          <a:xfrm>
            <a:off x="3591596" y="3128331"/>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81" name="Espace réservé du texte 14">
            <a:extLst>
              <a:ext uri="{FF2B5EF4-FFF2-40B4-BE49-F238E27FC236}">
                <a16:creationId xmlns:a16="http://schemas.microsoft.com/office/drawing/2014/main" id="{92E96AC4-1564-4E91-B055-EA33CCCFC4A0}"/>
              </a:ext>
            </a:extLst>
          </p:cNvPr>
          <p:cNvSpPr>
            <a:spLocks noGrp="1"/>
          </p:cNvSpPr>
          <p:nvPr>
            <p:ph type="body" sz="quarter" idx="18" hasCustomPrompt="1"/>
          </p:nvPr>
        </p:nvSpPr>
        <p:spPr>
          <a:xfrm>
            <a:off x="6210054" y="2232561"/>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84" name="Espace réservé du texte 14">
            <a:extLst>
              <a:ext uri="{FF2B5EF4-FFF2-40B4-BE49-F238E27FC236}">
                <a16:creationId xmlns:a16="http://schemas.microsoft.com/office/drawing/2014/main" id="{71439084-D4E4-42F1-96AE-F1D31132C933}"/>
              </a:ext>
            </a:extLst>
          </p:cNvPr>
          <p:cNvSpPr>
            <a:spLocks noGrp="1"/>
          </p:cNvSpPr>
          <p:nvPr>
            <p:ph type="body" sz="quarter" idx="21" hasCustomPrompt="1"/>
          </p:nvPr>
        </p:nvSpPr>
        <p:spPr>
          <a:xfrm>
            <a:off x="8828512" y="3128331"/>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91" name="Text Placeholder 5">
            <a:extLst>
              <a:ext uri="{FF2B5EF4-FFF2-40B4-BE49-F238E27FC236}">
                <a16:creationId xmlns:a16="http://schemas.microsoft.com/office/drawing/2014/main" id="{45C74B19-E55F-40C9-AC7B-0235700A9E0A}"/>
              </a:ext>
            </a:extLst>
          </p:cNvPr>
          <p:cNvSpPr>
            <a:spLocks noGrp="1"/>
          </p:cNvSpPr>
          <p:nvPr>
            <p:ph type="body" sz="quarter" idx="24" hasCustomPrompt="1"/>
          </p:nvPr>
        </p:nvSpPr>
        <p:spPr>
          <a:xfrm>
            <a:off x="973139" y="3197424"/>
            <a:ext cx="2027544" cy="2823964"/>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94" name="Espace réservé du texte 14">
            <a:extLst>
              <a:ext uri="{FF2B5EF4-FFF2-40B4-BE49-F238E27FC236}">
                <a16:creationId xmlns:a16="http://schemas.microsoft.com/office/drawing/2014/main" id="{5BB852F0-BEA1-42A8-8493-D18E5F70CEEA}"/>
              </a:ext>
            </a:extLst>
          </p:cNvPr>
          <p:cNvSpPr>
            <a:spLocks noGrp="1"/>
          </p:cNvSpPr>
          <p:nvPr>
            <p:ph type="body" sz="quarter" idx="25" hasCustomPrompt="1"/>
          </p:nvPr>
        </p:nvSpPr>
        <p:spPr>
          <a:xfrm>
            <a:off x="3591596" y="3746462"/>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95" name="Text Placeholder 5">
            <a:extLst>
              <a:ext uri="{FF2B5EF4-FFF2-40B4-BE49-F238E27FC236}">
                <a16:creationId xmlns:a16="http://schemas.microsoft.com/office/drawing/2014/main" id="{4CA3F6D0-A533-4AF2-9911-E9B9D9A827CB}"/>
              </a:ext>
            </a:extLst>
          </p:cNvPr>
          <p:cNvSpPr>
            <a:spLocks noGrp="1"/>
          </p:cNvSpPr>
          <p:nvPr>
            <p:ph type="body" sz="quarter" idx="26" hasCustomPrompt="1"/>
          </p:nvPr>
        </p:nvSpPr>
        <p:spPr>
          <a:xfrm>
            <a:off x="3591596" y="4097509"/>
            <a:ext cx="2027544" cy="1923880"/>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108" name="Espace réservé du texte 14">
            <a:extLst>
              <a:ext uri="{FF2B5EF4-FFF2-40B4-BE49-F238E27FC236}">
                <a16:creationId xmlns:a16="http://schemas.microsoft.com/office/drawing/2014/main" id="{D2555B60-4E81-4F2B-8E33-3F3B701DA96E}"/>
              </a:ext>
            </a:extLst>
          </p:cNvPr>
          <p:cNvSpPr>
            <a:spLocks noGrp="1"/>
          </p:cNvSpPr>
          <p:nvPr>
            <p:ph type="body" sz="quarter" idx="27" hasCustomPrompt="1"/>
          </p:nvPr>
        </p:nvSpPr>
        <p:spPr>
          <a:xfrm>
            <a:off x="6203848" y="2846377"/>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109" name="Text Placeholder 5">
            <a:extLst>
              <a:ext uri="{FF2B5EF4-FFF2-40B4-BE49-F238E27FC236}">
                <a16:creationId xmlns:a16="http://schemas.microsoft.com/office/drawing/2014/main" id="{8487E11D-6B88-4ABA-A7ED-0D474A50A19C}"/>
              </a:ext>
            </a:extLst>
          </p:cNvPr>
          <p:cNvSpPr>
            <a:spLocks noGrp="1"/>
          </p:cNvSpPr>
          <p:nvPr>
            <p:ph type="body" sz="quarter" idx="28" hasCustomPrompt="1"/>
          </p:nvPr>
        </p:nvSpPr>
        <p:spPr>
          <a:xfrm>
            <a:off x="6203849" y="3197424"/>
            <a:ext cx="2027544" cy="2823964"/>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110" name="Espace réservé du texte 14">
            <a:extLst>
              <a:ext uri="{FF2B5EF4-FFF2-40B4-BE49-F238E27FC236}">
                <a16:creationId xmlns:a16="http://schemas.microsoft.com/office/drawing/2014/main" id="{F086AE7A-1CD9-4E98-BE14-66513D618C11}"/>
              </a:ext>
            </a:extLst>
          </p:cNvPr>
          <p:cNvSpPr>
            <a:spLocks noGrp="1"/>
          </p:cNvSpPr>
          <p:nvPr>
            <p:ph type="body" sz="quarter" idx="29" hasCustomPrompt="1"/>
          </p:nvPr>
        </p:nvSpPr>
        <p:spPr>
          <a:xfrm>
            <a:off x="8828512" y="3746462"/>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111" name="Text Placeholder 5">
            <a:extLst>
              <a:ext uri="{FF2B5EF4-FFF2-40B4-BE49-F238E27FC236}">
                <a16:creationId xmlns:a16="http://schemas.microsoft.com/office/drawing/2014/main" id="{BCBC0385-19BF-422B-B382-6454FBE49E0E}"/>
              </a:ext>
            </a:extLst>
          </p:cNvPr>
          <p:cNvSpPr>
            <a:spLocks noGrp="1"/>
          </p:cNvSpPr>
          <p:nvPr>
            <p:ph type="body" sz="quarter" idx="30" hasCustomPrompt="1"/>
          </p:nvPr>
        </p:nvSpPr>
        <p:spPr>
          <a:xfrm>
            <a:off x="8828512" y="4097509"/>
            <a:ext cx="2027544" cy="1092008"/>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pic>
        <p:nvPicPr>
          <p:cNvPr id="5" name="Graphique 4">
            <a:extLst>
              <a:ext uri="{FF2B5EF4-FFF2-40B4-BE49-F238E27FC236}">
                <a16:creationId xmlns:a16="http://schemas.microsoft.com/office/drawing/2014/main" id="{510CB48A-AD55-4F2C-9083-5B9826833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07450" y="215574"/>
            <a:ext cx="383259" cy="594051"/>
          </a:xfrm>
          <a:prstGeom prst="rect">
            <a:avLst/>
          </a:prstGeom>
        </p:spPr>
      </p:pic>
      <p:cxnSp>
        <p:nvCxnSpPr>
          <p:cNvPr id="4" name="Connecteur droit 48">
            <a:extLst>
              <a:ext uri="{FF2B5EF4-FFF2-40B4-BE49-F238E27FC236}">
                <a16:creationId xmlns:a16="http://schemas.microsoft.com/office/drawing/2014/main" id="{9C038197-7543-4B3C-A8CB-A5167FFF90CA}"/>
              </a:ext>
            </a:extLst>
          </p:cNvPr>
          <p:cNvCxnSpPr>
            <a:cxnSpLocks/>
          </p:cNvCxnSpPr>
          <p:nvPr userDrawn="1"/>
        </p:nvCxnSpPr>
        <p:spPr>
          <a:xfrm>
            <a:off x="839788" y="2876550"/>
            <a:ext cx="0" cy="3981450"/>
          </a:xfrm>
          <a:prstGeom prst="line">
            <a:avLst/>
          </a:prstGeom>
          <a:ln w="127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 name="Connecteur droit 34">
            <a:extLst>
              <a:ext uri="{FF2B5EF4-FFF2-40B4-BE49-F238E27FC236}">
                <a16:creationId xmlns:a16="http://schemas.microsoft.com/office/drawing/2014/main" id="{61A9C284-A2E5-49D7-A978-97EB8820EAC0}"/>
              </a:ext>
            </a:extLst>
          </p:cNvPr>
          <p:cNvCxnSpPr>
            <a:cxnSpLocks/>
          </p:cNvCxnSpPr>
          <p:nvPr userDrawn="1"/>
        </p:nvCxnSpPr>
        <p:spPr>
          <a:xfrm>
            <a:off x="3458246" y="3752850"/>
            <a:ext cx="0" cy="3105150"/>
          </a:xfrm>
          <a:prstGeom prst="line">
            <a:avLst/>
          </a:prstGeom>
          <a:ln w="127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9" name="Connecteur droit 48">
            <a:extLst>
              <a:ext uri="{FF2B5EF4-FFF2-40B4-BE49-F238E27FC236}">
                <a16:creationId xmlns:a16="http://schemas.microsoft.com/office/drawing/2014/main" id="{4DE276E9-5A67-4203-B1E1-68E75FF2435F}"/>
              </a:ext>
            </a:extLst>
          </p:cNvPr>
          <p:cNvCxnSpPr>
            <a:cxnSpLocks/>
          </p:cNvCxnSpPr>
          <p:nvPr userDrawn="1"/>
        </p:nvCxnSpPr>
        <p:spPr>
          <a:xfrm>
            <a:off x="838517" y="2265566"/>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0" name="Connecteur droit 48">
            <a:extLst>
              <a:ext uri="{FF2B5EF4-FFF2-40B4-BE49-F238E27FC236}">
                <a16:creationId xmlns:a16="http://schemas.microsoft.com/office/drawing/2014/main" id="{77184F37-A815-4A7C-A03B-724B632DC7D7}"/>
              </a:ext>
            </a:extLst>
          </p:cNvPr>
          <p:cNvCxnSpPr>
            <a:cxnSpLocks/>
          </p:cNvCxnSpPr>
          <p:nvPr userDrawn="1"/>
        </p:nvCxnSpPr>
        <p:spPr>
          <a:xfrm>
            <a:off x="3458246" y="3156906"/>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1" name="Connecteur droit 48">
            <a:extLst>
              <a:ext uri="{FF2B5EF4-FFF2-40B4-BE49-F238E27FC236}">
                <a16:creationId xmlns:a16="http://schemas.microsoft.com/office/drawing/2014/main" id="{D9E8A996-AD81-4B5D-9FCD-BF74DAB9E0B8}"/>
              </a:ext>
            </a:extLst>
          </p:cNvPr>
          <p:cNvCxnSpPr>
            <a:cxnSpLocks/>
          </p:cNvCxnSpPr>
          <p:nvPr userDrawn="1"/>
        </p:nvCxnSpPr>
        <p:spPr>
          <a:xfrm>
            <a:off x="6058754" y="2876550"/>
            <a:ext cx="0" cy="3981450"/>
          </a:xfrm>
          <a:prstGeom prst="line">
            <a:avLst/>
          </a:prstGeom>
          <a:ln w="127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2" name="Connecteur droit 48">
            <a:extLst>
              <a:ext uri="{FF2B5EF4-FFF2-40B4-BE49-F238E27FC236}">
                <a16:creationId xmlns:a16="http://schemas.microsoft.com/office/drawing/2014/main" id="{1AFE2A7F-B76D-43B2-914F-F37913D1F45F}"/>
              </a:ext>
            </a:extLst>
          </p:cNvPr>
          <p:cNvCxnSpPr>
            <a:cxnSpLocks/>
          </p:cNvCxnSpPr>
          <p:nvPr userDrawn="1"/>
        </p:nvCxnSpPr>
        <p:spPr>
          <a:xfrm>
            <a:off x="6057483" y="2265566"/>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3" name="Connecteur droit 34">
            <a:extLst>
              <a:ext uri="{FF2B5EF4-FFF2-40B4-BE49-F238E27FC236}">
                <a16:creationId xmlns:a16="http://schemas.microsoft.com/office/drawing/2014/main" id="{7D65A8B5-8E5E-4878-B19A-390BBB5AA4EF}"/>
              </a:ext>
            </a:extLst>
          </p:cNvPr>
          <p:cNvCxnSpPr>
            <a:cxnSpLocks/>
          </p:cNvCxnSpPr>
          <p:nvPr userDrawn="1"/>
        </p:nvCxnSpPr>
        <p:spPr>
          <a:xfrm>
            <a:off x="8695162" y="3752850"/>
            <a:ext cx="0" cy="3105150"/>
          </a:xfrm>
          <a:prstGeom prst="line">
            <a:avLst/>
          </a:prstGeom>
          <a:ln w="127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4" name="Connecteur droit 48">
            <a:extLst>
              <a:ext uri="{FF2B5EF4-FFF2-40B4-BE49-F238E27FC236}">
                <a16:creationId xmlns:a16="http://schemas.microsoft.com/office/drawing/2014/main" id="{9C5B3077-A271-4342-835D-F568BEF3E5B6}"/>
              </a:ext>
            </a:extLst>
          </p:cNvPr>
          <p:cNvCxnSpPr>
            <a:cxnSpLocks/>
          </p:cNvCxnSpPr>
          <p:nvPr userDrawn="1"/>
        </p:nvCxnSpPr>
        <p:spPr>
          <a:xfrm>
            <a:off x="8695162" y="3156906"/>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59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3CA9DC63-50B2-4299-ACB2-323E7052F158}"/>
              </a:ext>
            </a:extLst>
          </p:cNvPr>
          <p:cNvSpPr/>
          <p:nvPr userDrawn="1"/>
        </p:nvSpPr>
        <p:spPr>
          <a:xfrm>
            <a:off x="2" y="0"/>
            <a:ext cx="6651954" cy="6858000"/>
          </a:xfrm>
          <a:custGeom>
            <a:avLst/>
            <a:gdLst>
              <a:gd name="connsiteX0" fmla="*/ 0 w 6651954"/>
              <a:gd name="connsiteY0" fmla="*/ 0 h 6858000"/>
              <a:gd name="connsiteX1" fmla="*/ 3329262 w 6651954"/>
              <a:gd name="connsiteY1" fmla="*/ 0 h 6858000"/>
              <a:gd name="connsiteX2" fmla="*/ 4222004 w 6651954"/>
              <a:gd name="connsiteY2" fmla="*/ 1076100 h 6858000"/>
              <a:gd name="connsiteX3" fmla="*/ 4565854 w 6651954"/>
              <a:gd name="connsiteY3" fmla="*/ 938100 h 6858000"/>
              <a:gd name="connsiteX4" fmla="*/ 4930404 w 6651954"/>
              <a:gd name="connsiteY4" fmla="*/ 1377400 h 6858000"/>
              <a:gd name="connsiteX5" fmla="*/ 6013704 w 6651954"/>
              <a:gd name="connsiteY5" fmla="*/ 2682650 h 6858000"/>
              <a:gd name="connsiteX6" fmla="*/ 6651954 w 6651954"/>
              <a:gd name="connsiteY6" fmla="*/ 3452000 h 6858000"/>
              <a:gd name="connsiteX7" fmla="*/ 6002204 w 6651954"/>
              <a:gd name="connsiteY7" fmla="*/ 4235150 h 6858000"/>
              <a:gd name="connsiteX8" fmla="*/ 4935004 w 6651954"/>
              <a:gd name="connsiteY8" fmla="*/ 5523150 h 6858000"/>
              <a:gd name="connsiteX9" fmla="*/ 4583104 w 6651954"/>
              <a:gd name="connsiteY9" fmla="*/ 5947500 h 6858000"/>
              <a:gd name="connsiteX10" fmla="*/ 4238104 w 6651954"/>
              <a:gd name="connsiteY10" fmla="*/ 5810650 h 6858000"/>
              <a:gd name="connsiteX11" fmla="*/ 3369814 w 6651954"/>
              <a:gd name="connsiteY11" fmla="*/ 6858000 h 6858000"/>
              <a:gd name="connsiteX12" fmla="*/ 0 w 665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1954" h="6858000">
                <a:moveTo>
                  <a:pt x="0" y="0"/>
                </a:moveTo>
                <a:lnTo>
                  <a:pt x="3329262" y="0"/>
                </a:lnTo>
                <a:lnTo>
                  <a:pt x="4222004" y="1076100"/>
                </a:lnTo>
                <a:cubicBezTo>
                  <a:pt x="4333554" y="1028950"/>
                  <a:pt x="4448554" y="982950"/>
                  <a:pt x="4565854" y="938100"/>
                </a:cubicBezTo>
                <a:lnTo>
                  <a:pt x="4930404" y="1377400"/>
                </a:lnTo>
                <a:lnTo>
                  <a:pt x="6013704" y="2682650"/>
                </a:lnTo>
                <a:lnTo>
                  <a:pt x="6651954" y="3452000"/>
                </a:lnTo>
                <a:lnTo>
                  <a:pt x="6002204" y="4235150"/>
                </a:lnTo>
                <a:lnTo>
                  <a:pt x="4935004" y="5523150"/>
                </a:lnTo>
                <a:lnTo>
                  <a:pt x="4583104" y="5947500"/>
                </a:lnTo>
                <a:cubicBezTo>
                  <a:pt x="4464654" y="5902650"/>
                  <a:pt x="4350804" y="5856650"/>
                  <a:pt x="4238104" y="5810650"/>
                </a:cubicBezTo>
                <a:lnTo>
                  <a:pt x="3369814"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a:p>
        </p:txBody>
      </p:sp>
      <p:sp>
        <p:nvSpPr>
          <p:cNvPr id="7" name="Freeform: Shape 42">
            <a:extLst>
              <a:ext uri="{FF2B5EF4-FFF2-40B4-BE49-F238E27FC236}">
                <a16:creationId xmlns:a16="http://schemas.microsoft.com/office/drawing/2014/main" id="{62635B10-6E68-4293-BE32-F4C49A1FBA5C}"/>
              </a:ext>
            </a:extLst>
          </p:cNvPr>
          <p:cNvSpPr/>
          <p:nvPr userDrawn="1"/>
        </p:nvSpPr>
        <p:spPr>
          <a:xfrm>
            <a:off x="6366719" y="0"/>
            <a:ext cx="5141770" cy="6858000"/>
          </a:xfrm>
          <a:custGeom>
            <a:avLst/>
            <a:gdLst>
              <a:gd name="connsiteX0" fmla="*/ 0 w 5141770"/>
              <a:gd name="connsiteY0" fmla="*/ 0 h 6858000"/>
              <a:gd name="connsiteX1" fmla="*/ 1303484 w 5141770"/>
              <a:gd name="connsiteY1" fmla="*/ 0 h 6858000"/>
              <a:gd name="connsiteX2" fmla="*/ 2760120 w 5141770"/>
              <a:gd name="connsiteY2" fmla="*/ 1455600 h 6858000"/>
              <a:gd name="connsiteX3" fmla="*/ 2892370 w 5141770"/>
              <a:gd name="connsiteY3" fmla="*/ 1385450 h 6858000"/>
              <a:gd name="connsiteX4" fmla="*/ 3014270 w 5141770"/>
              <a:gd name="connsiteY4" fmla="*/ 1324500 h 6858000"/>
              <a:gd name="connsiteX5" fmla="*/ 3161470 w 5141770"/>
              <a:gd name="connsiteY5" fmla="*/ 1471700 h 6858000"/>
              <a:gd name="connsiteX6" fmla="*/ 5141770 w 5141770"/>
              <a:gd name="connsiteY6" fmla="*/ 3452000 h 6858000"/>
              <a:gd name="connsiteX7" fmla="*/ 3167220 w 5141770"/>
              <a:gd name="connsiteY7" fmla="*/ 5427700 h 6858000"/>
              <a:gd name="connsiteX8" fmla="*/ 3047620 w 5141770"/>
              <a:gd name="connsiteY8" fmla="*/ 5572600 h 6858000"/>
              <a:gd name="connsiteX9" fmla="*/ 3031520 w 5141770"/>
              <a:gd name="connsiteY9" fmla="*/ 5564550 h 6858000"/>
              <a:gd name="connsiteX10" fmla="*/ 2907320 w 5141770"/>
              <a:gd name="connsiteY10" fmla="*/ 5502450 h 6858000"/>
              <a:gd name="connsiteX11" fmla="*/ 2777370 w 5141770"/>
              <a:gd name="connsiteY11" fmla="*/ 5433450 h 6858000"/>
              <a:gd name="connsiteX12" fmla="*/ 1353857 w 5141770"/>
              <a:gd name="connsiteY12" fmla="*/ 6858000 h 6858000"/>
              <a:gd name="connsiteX13" fmla="*/ 52810 w 5141770"/>
              <a:gd name="connsiteY13" fmla="*/ 6858000 h 6858000"/>
              <a:gd name="connsiteX14" fmla="*/ 1307671 w 5141770"/>
              <a:gd name="connsiteY14" fmla="*/ 5651950 h 6858000"/>
              <a:gd name="connsiteX15" fmla="*/ 2029870 w 5141770"/>
              <a:gd name="connsiteY15" fmla="*/ 4957350 h 6858000"/>
              <a:gd name="connsiteX16" fmla="*/ 2274820 w 5141770"/>
              <a:gd name="connsiteY16" fmla="*/ 5132150 h 6858000"/>
              <a:gd name="connsiteX17" fmla="*/ 2307020 w 5141770"/>
              <a:gd name="connsiteY17" fmla="*/ 5152850 h 6858000"/>
              <a:gd name="connsiteX18" fmla="*/ 3743370 w 5141770"/>
              <a:gd name="connsiteY18" fmla="*/ 3769400 h 6858000"/>
              <a:gd name="connsiteX19" fmla="*/ 4074570 w 5141770"/>
              <a:gd name="connsiteY19" fmla="*/ 3450850 h 6858000"/>
              <a:gd name="connsiteX20" fmla="*/ 3742220 w 5141770"/>
              <a:gd name="connsiteY20" fmla="*/ 3132300 h 6858000"/>
              <a:gd name="connsiteX21" fmla="*/ 2290920 w 5141770"/>
              <a:gd name="connsiteY21" fmla="*/ 1737350 h 6858000"/>
              <a:gd name="connsiteX22" fmla="*/ 2259870 w 5141770"/>
              <a:gd name="connsiteY22" fmla="*/ 1758050 h 6858000"/>
              <a:gd name="connsiteX23" fmla="*/ 2014920 w 5141770"/>
              <a:gd name="connsiteY23" fmla="*/ 1935150 h 6858000"/>
              <a:gd name="connsiteX24" fmla="*/ 1303071 w 5141770"/>
              <a:gd name="connsiteY24" fmla="*/ 1252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1770" h="6858000">
                <a:moveTo>
                  <a:pt x="0" y="0"/>
                </a:moveTo>
                <a:lnTo>
                  <a:pt x="1303484" y="0"/>
                </a:lnTo>
                <a:lnTo>
                  <a:pt x="2760120" y="1455600"/>
                </a:lnTo>
                <a:cubicBezTo>
                  <a:pt x="2803820" y="1432600"/>
                  <a:pt x="2847520" y="1408450"/>
                  <a:pt x="2892370" y="1385450"/>
                </a:cubicBezTo>
                <a:cubicBezTo>
                  <a:pt x="2932620" y="1364750"/>
                  <a:pt x="2972870" y="1345200"/>
                  <a:pt x="3014270" y="1324500"/>
                </a:cubicBezTo>
                <a:lnTo>
                  <a:pt x="3161470" y="1471700"/>
                </a:lnTo>
                <a:lnTo>
                  <a:pt x="5141770" y="3452000"/>
                </a:lnTo>
                <a:lnTo>
                  <a:pt x="3167220" y="5427700"/>
                </a:lnTo>
                <a:lnTo>
                  <a:pt x="3047620" y="5572600"/>
                </a:lnTo>
                <a:cubicBezTo>
                  <a:pt x="3043020" y="5570300"/>
                  <a:pt x="3037270" y="5566850"/>
                  <a:pt x="3031520" y="5564550"/>
                </a:cubicBezTo>
                <a:cubicBezTo>
                  <a:pt x="2988970" y="5543850"/>
                  <a:pt x="2947570" y="5523150"/>
                  <a:pt x="2907320" y="5502450"/>
                </a:cubicBezTo>
                <a:cubicBezTo>
                  <a:pt x="2863620" y="5479450"/>
                  <a:pt x="2819920" y="5456450"/>
                  <a:pt x="2777370" y="5433450"/>
                </a:cubicBezTo>
                <a:lnTo>
                  <a:pt x="1353857" y="6858000"/>
                </a:lnTo>
                <a:lnTo>
                  <a:pt x="52810" y="6858000"/>
                </a:lnTo>
                <a:lnTo>
                  <a:pt x="1307671" y="5651950"/>
                </a:lnTo>
                <a:lnTo>
                  <a:pt x="2029870" y="4957350"/>
                </a:lnTo>
                <a:cubicBezTo>
                  <a:pt x="2106920" y="5016000"/>
                  <a:pt x="2188570" y="5074650"/>
                  <a:pt x="2274820" y="5132150"/>
                </a:cubicBezTo>
                <a:cubicBezTo>
                  <a:pt x="2286320" y="5139050"/>
                  <a:pt x="2296670" y="5145950"/>
                  <a:pt x="2307020" y="5152850"/>
                </a:cubicBezTo>
                <a:lnTo>
                  <a:pt x="3743370" y="3769400"/>
                </a:lnTo>
                <a:lnTo>
                  <a:pt x="4074570" y="3450850"/>
                </a:lnTo>
                <a:lnTo>
                  <a:pt x="3742220" y="3132300"/>
                </a:lnTo>
                <a:lnTo>
                  <a:pt x="2290920" y="1737350"/>
                </a:lnTo>
                <a:cubicBezTo>
                  <a:pt x="2280570" y="1744250"/>
                  <a:pt x="2270220" y="1751150"/>
                  <a:pt x="2259870" y="1758050"/>
                </a:cubicBezTo>
                <a:cubicBezTo>
                  <a:pt x="2173620" y="1816700"/>
                  <a:pt x="2091970" y="1875350"/>
                  <a:pt x="2014920" y="1935150"/>
                </a:cubicBezTo>
                <a:lnTo>
                  <a:pt x="1303071" y="1252050"/>
                </a:lnTo>
                <a:close/>
              </a:path>
            </a:pathLst>
          </a:custGeom>
          <a:solidFill>
            <a:schemeClr val="bg1">
              <a:lumMod val="95000"/>
            </a:schemeClr>
          </a:solidFill>
          <a:ln w="11500" cap="flat">
            <a:noFill/>
            <a:prstDash val="solid"/>
            <a:miter/>
          </a:ln>
        </p:spPr>
        <p:txBody>
          <a:bodyPr rtlCol="0" anchor="ctr"/>
          <a:lstStyle/>
          <a:p>
            <a:endParaRPr lang="fr-FR"/>
          </a:p>
        </p:txBody>
      </p:sp>
      <p:sp>
        <p:nvSpPr>
          <p:cNvPr id="2" name="Title 1">
            <a:extLst>
              <a:ext uri="{FF2B5EF4-FFF2-40B4-BE49-F238E27FC236}">
                <a16:creationId xmlns:a16="http://schemas.microsoft.com/office/drawing/2014/main" id="{B079971A-65AF-47C6-8876-02AE087F462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474FA81-9B19-464D-89D0-B36C5B835E91}"/>
              </a:ext>
            </a:extLst>
          </p:cNvPr>
          <p:cNvSpPr>
            <a:spLocks noGrp="1"/>
          </p:cNvSpPr>
          <p:nvPr>
            <p:ph type="sldNum" sz="quarter" idx="10"/>
          </p:nvPr>
        </p:nvSpPr>
        <p:spPr/>
        <p:txBody>
          <a:bodyPr/>
          <a:lstStyle/>
          <a:p>
            <a:pPr algn="ctr"/>
            <a:fld id="{B18B80E8-1390-4E9F-99A9-6F0B15BCFA2C}" type="slidenum">
              <a:rPr lang="fr-FR" smtClean="0"/>
              <a:pPr algn="ctr"/>
              <a:t>‹N°›</a:t>
            </a:fld>
            <a:endParaRPr lang="fr-FR" dirty="0"/>
          </a:p>
        </p:txBody>
      </p:sp>
      <p:sp>
        <p:nvSpPr>
          <p:cNvPr id="51" name="Espace réservé du texte 14">
            <a:extLst>
              <a:ext uri="{FF2B5EF4-FFF2-40B4-BE49-F238E27FC236}">
                <a16:creationId xmlns:a16="http://schemas.microsoft.com/office/drawing/2014/main" id="{3984C47E-944A-4CEA-8EFF-A8888A8B6262}"/>
              </a:ext>
            </a:extLst>
          </p:cNvPr>
          <p:cNvSpPr>
            <a:spLocks noGrp="1"/>
          </p:cNvSpPr>
          <p:nvPr>
            <p:ph type="body" sz="quarter" idx="11" hasCustomPrompt="1"/>
          </p:nvPr>
        </p:nvSpPr>
        <p:spPr>
          <a:xfrm>
            <a:off x="973138" y="2232561"/>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52" name="Espace réservé du texte 14">
            <a:extLst>
              <a:ext uri="{FF2B5EF4-FFF2-40B4-BE49-F238E27FC236}">
                <a16:creationId xmlns:a16="http://schemas.microsoft.com/office/drawing/2014/main" id="{1B8AD8CF-6B66-4AA9-B778-648DCE931CBB}"/>
              </a:ext>
            </a:extLst>
          </p:cNvPr>
          <p:cNvSpPr>
            <a:spLocks noGrp="1"/>
          </p:cNvSpPr>
          <p:nvPr>
            <p:ph type="body" sz="quarter" idx="12" hasCustomPrompt="1"/>
          </p:nvPr>
        </p:nvSpPr>
        <p:spPr>
          <a:xfrm>
            <a:off x="973138" y="2846377"/>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78" name="Espace réservé du texte 14">
            <a:extLst>
              <a:ext uri="{FF2B5EF4-FFF2-40B4-BE49-F238E27FC236}">
                <a16:creationId xmlns:a16="http://schemas.microsoft.com/office/drawing/2014/main" id="{B0BC6486-A320-4930-BBB4-47D39EB84ADA}"/>
              </a:ext>
            </a:extLst>
          </p:cNvPr>
          <p:cNvSpPr>
            <a:spLocks noGrp="1"/>
          </p:cNvSpPr>
          <p:nvPr>
            <p:ph type="body" sz="quarter" idx="15" hasCustomPrompt="1"/>
          </p:nvPr>
        </p:nvSpPr>
        <p:spPr>
          <a:xfrm>
            <a:off x="3591596" y="2232561"/>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81" name="Espace réservé du texte 14">
            <a:extLst>
              <a:ext uri="{FF2B5EF4-FFF2-40B4-BE49-F238E27FC236}">
                <a16:creationId xmlns:a16="http://schemas.microsoft.com/office/drawing/2014/main" id="{92E96AC4-1564-4E91-B055-EA33CCCFC4A0}"/>
              </a:ext>
            </a:extLst>
          </p:cNvPr>
          <p:cNvSpPr>
            <a:spLocks noGrp="1"/>
          </p:cNvSpPr>
          <p:nvPr>
            <p:ph type="body" sz="quarter" idx="18" hasCustomPrompt="1"/>
          </p:nvPr>
        </p:nvSpPr>
        <p:spPr>
          <a:xfrm>
            <a:off x="6210054" y="2232561"/>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84" name="Espace réservé du texte 14">
            <a:extLst>
              <a:ext uri="{FF2B5EF4-FFF2-40B4-BE49-F238E27FC236}">
                <a16:creationId xmlns:a16="http://schemas.microsoft.com/office/drawing/2014/main" id="{71439084-D4E4-42F1-96AE-F1D31132C933}"/>
              </a:ext>
            </a:extLst>
          </p:cNvPr>
          <p:cNvSpPr>
            <a:spLocks noGrp="1"/>
          </p:cNvSpPr>
          <p:nvPr>
            <p:ph type="body" sz="quarter" idx="21" hasCustomPrompt="1"/>
          </p:nvPr>
        </p:nvSpPr>
        <p:spPr>
          <a:xfrm>
            <a:off x="8828512" y="2232561"/>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91" name="Text Placeholder 5">
            <a:extLst>
              <a:ext uri="{FF2B5EF4-FFF2-40B4-BE49-F238E27FC236}">
                <a16:creationId xmlns:a16="http://schemas.microsoft.com/office/drawing/2014/main" id="{45C74B19-E55F-40C9-AC7B-0235700A9E0A}"/>
              </a:ext>
            </a:extLst>
          </p:cNvPr>
          <p:cNvSpPr>
            <a:spLocks noGrp="1"/>
          </p:cNvSpPr>
          <p:nvPr>
            <p:ph type="body" sz="quarter" idx="24" hasCustomPrompt="1"/>
          </p:nvPr>
        </p:nvSpPr>
        <p:spPr>
          <a:xfrm>
            <a:off x="973139" y="3197424"/>
            <a:ext cx="2027544" cy="777537"/>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94" name="Espace réservé du texte 14">
            <a:extLst>
              <a:ext uri="{FF2B5EF4-FFF2-40B4-BE49-F238E27FC236}">
                <a16:creationId xmlns:a16="http://schemas.microsoft.com/office/drawing/2014/main" id="{5BB852F0-BEA1-42A8-8493-D18E5F70CEEA}"/>
              </a:ext>
            </a:extLst>
          </p:cNvPr>
          <p:cNvSpPr>
            <a:spLocks noGrp="1"/>
          </p:cNvSpPr>
          <p:nvPr>
            <p:ph type="body" sz="quarter" idx="25" hasCustomPrompt="1"/>
          </p:nvPr>
        </p:nvSpPr>
        <p:spPr>
          <a:xfrm>
            <a:off x="3591596" y="2850692"/>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95" name="Text Placeholder 5">
            <a:extLst>
              <a:ext uri="{FF2B5EF4-FFF2-40B4-BE49-F238E27FC236}">
                <a16:creationId xmlns:a16="http://schemas.microsoft.com/office/drawing/2014/main" id="{4CA3F6D0-A533-4AF2-9911-E9B9D9A827CB}"/>
              </a:ext>
            </a:extLst>
          </p:cNvPr>
          <p:cNvSpPr>
            <a:spLocks noGrp="1"/>
          </p:cNvSpPr>
          <p:nvPr>
            <p:ph type="body" sz="quarter" idx="26" hasCustomPrompt="1"/>
          </p:nvPr>
        </p:nvSpPr>
        <p:spPr>
          <a:xfrm>
            <a:off x="3591596" y="3201739"/>
            <a:ext cx="2027544" cy="775799"/>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108" name="Espace réservé du texte 14">
            <a:extLst>
              <a:ext uri="{FF2B5EF4-FFF2-40B4-BE49-F238E27FC236}">
                <a16:creationId xmlns:a16="http://schemas.microsoft.com/office/drawing/2014/main" id="{D2555B60-4E81-4F2B-8E33-3F3B701DA96E}"/>
              </a:ext>
            </a:extLst>
          </p:cNvPr>
          <p:cNvSpPr>
            <a:spLocks noGrp="1"/>
          </p:cNvSpPr>
          <p:nvPr>
            <p:ph type="body" sz="quarter" idx="27" hasCustomPrompt="1"/>
          </p:nvPr>
        </p:nvSpPr>
        <p:spPr>
          <a:xfrm>
            <a:off x="6203848" y="2846377"/>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109" name="Text Placeholder 5">
            <a:extLst>
              <a:ext uri="{FF2B5EF4-FFF2-40B4-BE49-F238E27FC236}">
                <a16:creationId xmlns:a16="http://schemas.microsoft.com/office/drawing/2014/main" id="{8487E11D-6B88-4ABA-A7ED-0D474A50A19C}"/>
              </a:ext>
            </a:extLst>
          </p:cNvPr>
          <p:cNvSpPr>
            <a:spLocks noGrp="1"/>
          </p:cNvSpPr>
          <p:nvPr>
            <p:ph type="body" sz="quarter" idx="28" hasCustomPrompt="1"/>
          </p:nvPr>
        </p:nvSpPr>
        <p:spPr>
          <a:xfrm>
            <a:off x="6203849" y="3197424"/>
            <a:ext cx="2027544" cy="777537"/>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110" name="Espace réservé du texte 14">
            <a:extLst>
              <a:ext uri="{FF2B5EF4-FFF2-40B4-BE49-F238E27FC236}">
                <a16:creationId xmlns:a16="http://schemas.microsoft.com/office/drawing/2014/main" id="{F086AE7A-1CD9-4E98-BE14-66513D618C11}"/>
              </a:ext>
            </a:extLst>
          </p:cNvPr>
          <p:cNvSpPr>
            <a:spLocks noGrp="1"/>
          </p:cNvSpPr>
          <p:nvPr>
            <p:ph type="body" sz="quarter" idx="29" hasCustomPrompt="1"/>
          </p:nvPr>
        </p:nvSpPr>
        <p:spPr>
          <a:xfrm>
            <a:off x="8828512" y="2850692"/>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111" name="Text Placeholder 5">
            <a:extLst>
              <a:ext uri="{FF2B5EF4-FFF2-40B4-BE49-F238E27FC236}">
                <a16:creationId xmlns:a16="http://schemas.microsoft.com/office/drawing/2014/main" id="{BCBC0385-19BF-422B-B382-6454FBE49E0E}"/>
              </a:ext>
            </a:extLst>
          </p:cNvPr>
          <p:cNvSpPr>
            <a:spLocks noGrp="1"/>
          </p:cNvSpPr>
          <p:nvPr>
            <p:ph type="body" sz="quarter" idx="30" hasCustomPrompt="1"/>
          </p:nvPr>
        </p:nvSpPr>
        <p:spPr>
          <a:xfrm>
            <a:off x="8828512" y="3201739"/>
            <a:ext cx="2027544" cy="775799"/>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8" name="Forme libre : forme 38">
            <a:extLst>
              <a:ext uri="{FF2B5EF4-FFF2-40B4-BE49-F238E27FC236}">
                <a16:creationId xmlns:a16="http://schemas.microsoft.com/office/drawing/2014/main" id="{C4B7FE00-ADE1-4E1B-AD75-4FE5191CA334}"/>
              </a:ext>
            </a:extLst>
          </p:cNvPr>
          <p:cNvSpPr/>
          <p:nvPr userDrawn="1"/>
        </p:nvSpPr>
        <p:spPr>
          <a:xfrm>
            <a:off x="9033348" y="0"/>
            <a:ext cx="3158653" cy="6858000"/>
          </a:xfrm>
          <a:custGeom>
            <a:avLst/>
            <a:gdLst>
              <a:gd name="connsiteX0" fmla="*/ 3158653 w 3158653"/>
              <a:gd name="connsiteY0" fmla="*/ 3649718 h 6858000"/>
              <a:gd name="connsiteX1" fmla="*/ 3158653 w 3158653"/>
              <a:gd name="connsiteY1" fmla="*/ 4880449 h 6858000"/>
              <a:gd name="connsiteX2" fmla="*/ 2091042 w 3158653"/>
              <a:gd name="connsiteY2" fmla="*/ 6235000 h 6858000"/>
              <a:gd name="connsiteX3" fmla="*/ 1867942 w 3158653"/>
              <a:gd name="connsiteY3" fmla="*/ 6163700 h 6858000"/>
              <a:gd name="connsiteX4" fmla="*/ 1793192 w 3158653"/>
              <a:gd name="connsiteY4" fmla="*/ 6139550 h 6858000"/>
              <a:gd name="connsiteX5" fmla="*/ 1226740 w 3158653"/>
              <a:gd name="connsiteY5" fmla="*/ 6858000 h 6858000"/>
              <a:gd name="connsiteX6" fmla="*/ 40552 w 3158653"/>
              <a:gd name="connsiteY6" fmla="*/ 6858000 h 6858000"/>
              <a:gd name="connsiteX7" fmla="*/ 908842 w 3158653"/>
              <a:gd name="connsiteY7" fmla="*/ 5810650 h 6858000"/>
              <a:gd name="connsiteX8" fmla="*/ 1253842 w 3158653"/>
              <a:gd name="connsiteY8" fmla="*/ 5947500 h 6858000"/>
              <a:gd name="connsiteX9" fmla="*/ 1605742 w 3158653"/>
              <a:gd name="connsiteY9" fmla="*/ 5523150 h 6858000"/>
              <a:gd name="connsiteX10" fmla="*/ 2672942 w 3158653"/>
              <a:gd name="connsiteY10" fmla="*/ 4235150 h 6858000"/>
              <a:gd name="connsiteX11" fmla="*/ 0 w 3158653"/>
              <a:gd name="connsiteY11" fmla="*/ 0 h 6858000"/>
              <a:gd name="connsiteX12" fmla="*/ 1187255 w 3158653"/>
              <a:gd name="connsiteY12" fmla="*/ 0 h 6858000"/>
              <a:gd name="connsiteX13" fmla="*/ 1775942 w 3158653"/>
              <a:gd name="connsiteY13" fmla="*/ 746050 h 6858000"/>
              <a:gd name="connsiteX14" fmla="*/ 1851842 w 3158653"/>
              <a:gd name="connsiteY14" fmla="*/ 721900 h 6858000"/>
              <a:gd name="connsiteX15" fmla="*/ 2073792 w 3158653"/>
              <a:gd name="connsiteY15" fmla="*/ 651750 h 6858000"/>
              <a:gd name="connsiteX16" fmla="*/ 3158653 w 3158653"/>
              <a:gd name="connsiteY16" fmla="*/ 2025585 h 6858000"/>
              <a:gd name="connsiteX17" fmla="*/ 3158653 w 3158653"/>
              <a:gd name="connsiteY17" fmla="*/ 3254267 h 6858000"/>
              <a:gd name="connsiteX18" fmla="*/ 2684442 w 3158653"/>
              <a:gd name="connsiteY18" fmla="*/ 2682650 h 6858000"/>
              <a:gd name="connsiteX19" fmla="*/ 1601142 w 3158653"/>
              <a:gd name="connsiteY19" fmla="*/ 1377400 h 6858000"/>
              <a:gd name="connsiteX20" fmla="*/ 1236592 w 3158653"/>
              <a:gd name="connsiteY20" fmla="*/ 938100 h 6858000"/>
              <a:gd name="connsiteX21" fmla="*/ 892742 w 3158653"/>
              <a:gd name="connsiteY21" fmla="*/ 10761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58653" h="6858000">
                <a:moveTo>
                  <a:pt x="3158653" y="3649718"/>
                </a:moveTo>
                <a:lnTo>
                  <a:pt x="3158653" y="4880449"/>
                </a:lnTo>
                <a:lnTo>
                  <a:pt x="2091042" y="6235000"/>
                </a:lnTo>
                <a:cubicBezTo>
                  <a:pt x="2016292" y="6210851"/>
                  <a:pt x="1941542" y="6187851"/>
                  <a:pt x="1867942" y="6163700"/>
                </a:cubicBezTo>
                <a:cubicBezTo>
                  <a:pt x="1843792" y="6155650"/>
                  <a:pt x="1818492" y="6147601"/>
                  <a:pt x="1793192" y="6139550"/>
                </a:cubicBezTo>
                <a:lnTo>
                  <a:pt x="1226740" y="6858000"/>
                </a:lnTo>
                <a:lnTo>
                  <a:pt x="40552" y="6858000"/>
                </a:lnTo>
                <a:lnTo>
                  <a:pt x="908842" y="5810650"/>
                </a:lnTo>
                <a:cubicBezTo>
                  <a:pt x="1021542" y="5856650"/>
                  <a:pt x="1135392" y="5902650"/>
                  <a:pt x="1253842" y="5947500"/>
                </a:cubicBezTo>
                <a:lnTo>
                  <a:pt x="1605742" y="5523150"/>
                </a:lnTo>
                <a:lnTo>
                  <a:pt x="2672942" y="4235150"/>
                </a:lnTo>
                <a:close/>
                <a:moveTo>
                  <a:pt x="0" y="0"/>
                </a:moveTo>
                <a:lnTo>
                  <a:pt x="1187255" y="0"/>
                </a:lnTo>
                <a:lnTo>
                  <a:pt x="1775942" y="746050"/>
                </a:lnTo>
                <a:cubicBezTo>
                  <a:pt x="1801242" y="738000"/>
                  <a:pt x="1826542" y="729950"/>
                  <a:pt x="1851842" y="721900"/>
                </a:cubicBezTo>
                <a:cubicBezTo>
                  <a:pt x="1925442" y="697750"/>
                  <a:pt x="1999042" y="674750"/>
                  <a:pt x="2073792" y="651750"/>
                </a:cubicBezTo>
                <a:lnTo>
                  <a:pt x="3158653" y="2025585"/>
                </a:lnTo>
                <a:lnTo>
                  <a:pt x="3158653" y="3254267"/>
                </a:lnTo>
                <a:lnTo>
                  <a:pt x="2684442" y="2682650"/>
                </a:lnTo>
                <a:lnTo>
                  <a:pt x="1601142" y="1377400"/>
                </a:lnTo>
                <a:lnTo>
                  <a:pt x="1236592" y="938100"/>
                </a:lnTo>
                <a:cubicBezTo>
                  <a:pt x="1119292" y="982950"/>
                  <a:pt x="1004292" y="1028950"/>
                  <a:pt x="892742" y="1076100"/>
                </a:cubicBezTo>
                <a:close/>
              </a:path>
            </a:pathLst>
          </a:custGeom>
          <a:solidFill>
            <a:srgbClr val="002A61"/>
          </a:solidFill>
          <a:ln w="11500" cap="flat">
            <a:noFill/>
            <a:prstDash val="solid"/>
            <a:miter/>
          </a:ln>
        </p:spPr>
        <p:txBody>
          <a:bodyPr wrap="square" rtlCol="0" anchor="ctr">
            <a:noAutofit/>
          </a:bodyPr>
          <a:lstStyle/>
          <a:p>
            <a:pPr lvl="0"/>
            <a:endParaRPr lang="fr-FR"/>
          </a:p>
        </p:txBody>
      </p:sp>
      <p:sp>
        <p:nvSpPr>
          <p:cNvPr id="89" name="Espace réservé du texte 14">
            <a:extLst>
              <a:ext uri="{FF2B5EF4-FFF2-40B4-BE49-F238E27FC236}">
                <a16:creationId xmlns:a16="http://schemas.microsoft.com/office/drawing/2014/main" id="{941E37BA-AD29-407F-92CE-E6EEC72ED586}"/>
              </a:ext>
            </a:extLst>
          </p:cNvPr>
          <p:cNvSpPr>
            <a:spLocks noGrp="1"/>
          </p:cNvSpPr>
          <p:nvPr>
            <p:ph type="body" sz="quarter" idx="36" hasCustomPrompt="1"/>
          </p:nvPr>
        </p:nvSpPr>
        <p:spPr>
          <a:xfrm>
            <a:off x="973138" y="4278988"/>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90" name="Espace réservé du texte 14">
            <a:extLst>
              <a:ext uri="{FF2B5EF4-FFF2-40B4-BE49-F238E27FC236}">
                <a16:creationId xmlns:a16="http://schemas.microsoft.com/office/drawing/2014/main" id="{9A01051D-18B0-4862-9234-B102AE455E6F}"/>
              </a:ext>
            </a:extLst>
          </p:cNvPr>
          <p:cNvSpPr>
            <a:spLocks noGrp="1"/>
          </p:cNvSpPr>
          <p:nvPr>
            <p:ph type="body" sz="quarter" idx="37" hasCustomPrompt="1"/>
          </p:nvPr>
        </p:nvSpPr>
        <p:spPr>
          <a:xfrm>
            <a:off x="973138" y="4892804"/>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93" name="Espace réservé du texte 14">
            <a:extLst>
              <a:ext uri="{FF2B5EF4-FFF2-40B4-BE49-F238E27FC236}">
                <a16:creationId xmlns:a16="http://schemas.microsoft.com/office/drawing/2014/main" id="{F6B4E9A4-2FE2-415B-93A6-5C996757F86B}"/>
              </a:ext>
            </a:extLst>
          </p:cNvPr>
          <p:cNvSpPr>
            <a:spLocks noGrp="1"/>
          </p:cNvSpPr>
          <p:nvPr>
            <p:ph type="body" sz="quarter" idx="38" hasCustomPrompt="1"/>
          </p:nvPr>
        </p:nvSpPr>
        <p:spPr>
          <a:xfrm>
            <a:off x="3591596" y="4278988"/>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97" name="Espace réservé du texte 14">
            <a:extLst>
              <a:ext uri="{FF2B5EF4-FFF2-40B4-BE49-F238E27FC236}">
                <a16:creationId xmlns:a16="http://schemas.microsoft.com/office/drawing/2014/main" id="{7376FB85-C0BE-4802-BEAB-0B1184A3CF3B}"/>
              </a:ext>
            </a:extLst>
          </p:cNvPr>
          <p:cNvSpPr>
            <a:spLocks noGrp="1"/>
          </p:cNvSpPr>
          <p:nvPr>
            <p:ph type="body" sz="quarter" idx="39" hasCustomPrompt="1"/>
          </p:nvPr>
        </p:nvSpPr>
        <p:spPr>
          <a:xfrm>
            <a:off x="6210054" y="4278988"/>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98" name="Espace réservé du texte 14">
            <a:extLst>
              <a:ext uri="{FF2B5EF4-FFF2-40B4-BE49-F238E27FC236}">
                <a16:creationId xmlns:a16="http://schemas.microsoft.com/office/drawing/2014/main" id="{73A76DE9-9223-43C4-930B-F1619E44B4CB}"/>
              </a:ext>
            </a:extLst>
          </p:cNvPr>
          <p:cNvSpPr>
            <a:spLocks noGrp="1"/>
          </p:cNvSpPr>
          <p:nvPr>
            <p:ph type="body" sz="quarter" idx="40" hasCustomPrompt="1"/>
          </p:nvPr>
        </p:nvSpPr>
        <p:spPr>
          <a:xfrm>
            <a:off x="8828512" y="4278988"/>
            <a:ext cx="2027544" cy="527193"/>
          </a:xfrm>
          <a:prstGeom prst="rect">
            <a:avLst/>
          </a:prstGeom>
        </p:spPr>
        <p:txBody>
          <a:bodyPr lIns="0" tIns="0" rIns="0" bIns="0" anchor="ctr"/>
          <a:lstStyle>
            <a:lvl1pPr marL="0" indent="0" algn="l">
              <a:lnSpc>
                <a:spcPct val="90000"/>
              </a:lnSpc>
              <a:spcBef>
                <a:spcPts val="0"/>
              </a:spcBef>
              <a:buNone/>
              <a:defRPr sz="1600" b="1" cap="all"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Titre de l’</a:t>
            </a:r>
            <a:r>
              <a:rPr lang="fr-FR" dirty="0" err="1"/>
              <a:t>évenement</a:t>
            </a:r>
            <a:endParaRPr lang="en-US" dirty="0"/>
          </a:p>
        </p:txBody>
      </p:sp>
      <p:sp>
        <p:nvSpPr>
          <p:cNvPr id="101" name="Text Placeholder 5">
            <a:extLst>
              <a:ext uri="{FF2B5EF4-FFF2-40B4-BE49-F238E27FC236}">
                <a16:creationId xmlns:a16="http://schemas.microsoft.com/office/drawing/2014/main" id="{CB5EE513-FABE-4FA3-9E34-D02E3C6AA976}"/>
              </a:ext>
            </a:extLst>
          </p:cNvPr>
          <p:cNvSpPr>
            <a:spLocks noGrp="1"/>
          </p:cNvSpPr>
          <p:nvPr>
            <p:ph type="body" sz="quarter" idx="41" hasCustomPrompt="1"/>
          </p:nvPr>
        </p:nvSpPr>
        <p:spPr>
          <a:xfrm>
            <a:off x="973139" y="5243851"/>
            <a:ext cx="2027544" cy="777537"/>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103" name="Espace réservé du texte 14">
            <a:extLst>
              <a:ext uri="{FF2B5EF4-FFF2-40B4-BE49-F238E27FC236}">
                <a16:creationId xmlns:a16="http://schemas.microsoft.com/office/drawing/2014/main" id="{5FAE0DAE-8403-4445-A472-FB9105B4AD31}"/>
              </a:ext>
            </a:extLst>
          </p:cNvPr>
          <p:cNvSpPr>
            <a:spLocks noGrp="1"/>
          </p:cNvSpPr>
          <p:nvPr>
            <p:ph type="body" sz="quarter" idx="42" hasCustomPrompt="1"/>
          </p:nvPr>
        </p:nvSpPr>
        <p:spPr>
          <a:xfrm>
            <a:off x="3591596" y="4897119"/>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104" name="Text Placeholder 5">
            <a:extLst>
              <a:ext uri="{FF2B5EF4-FFF2-40B4-BE49-F238E27FC236}">
                <a16:creationId xmlns:a16="http://schemas.microsoft.com/office/drawing/2014/main" id="{F12CCB6D-B242-48AA-8A03-9D7CA626E1E1}"/>
              </a:ext>
            </a:extLst>
          </p:cNvPr>
          <p:cNvSpPr>
            <a:spLocks noGrp="1"/>
          </p:cNvSpPr>
          <p:nvPr>
            <p:ph type="body" sz="quarter" idx="43" hasCustomPrompt="1"/>
          </p:nvPr>
        </p:nvSpPr>
        <p:spPr>
          <a:xfrm>
            <a:off x="3591596" y="5248166"/>
            <a:ext cx="2027544" cy="775799"/>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114" name="Espace réservé du texte 14">
            <a:extLst>
              <a:ext uri="{FF2B5EF4-FFF2-40B4-BE49-F238E27FC236}">
                <a16:creationId xmlns:a16="http://schemas.microsoft.com/office/drawing/2014/main" id="{7D261788-0083-42F2-BA1B-8609EBE66C17}"/>
              </a:ext>
            </a:extLst>
          </p:cNvPr>
          <p:cNvSpPr>
            <a:spLocks noGrp="1"/>
          </p:cNvSpPr>
          <p:nvPr>
            <p:ph type="body" sz="quarter" idx="44" hasCustomPrompt="1"/>
          </p:nvPr>
        </p:nvSpPr>
        <p:spPr>
          <a:xfrm>
            <a:off x="6203848" y="4892804"/>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115" name="Text Placeholder 5">
            <a:extLst>
              <a:ext uri="{FF2B5EF4-FFF2-40B4-BE49-F238E27FC236}">
                <a16:creationId xmlns:a16="http://schemas.microsoft.com/office/drawing/2014/main" id="{7CCFE22F-3EFD-460E-A905-0572720E4087}"/>
              </a:ext>
            </a:extLst>
          </p:cNvPr>
          <p:cNvSpPr>
            <a:spLocks noGrp="1"/>
          </p:cNvSpPr>
          <p:nvPr>
            <p:ph type="body" sz="quarter" idx="45" hasCustomPrompt="1"/>
          </p:nvPr>
        </p:nvSpPr>
        <p:spPr>
          <a:xfrm>
            <a:off x="6203849" y="5243851"/>
            <a:ext cx="2027544" cy="777537"/>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sp>
        <p:nvSpPr>
          <p:cNvPr id="116" name="Espace réservé du texte 14">
            <a:extLst>
              <a:ext uri="{FF2B5EF4-FFF2-40B4-BE49-F238E27FC236}">
                <a16:creationId xmlns:a16="http://schemas.microsoft.com/office/drawing/2014/main" id="{64769E0B-A3EE-429B-A08B-CDD9BB705938}"/>
              </a:ext>
            </a:extLst>
          </p:cNvPr>
          <p:cNvSpPr>
            <a:spLocks noGrp="1"/>
          </p:cNvSpPr>
          <p:nvPr>
            <p:ph type="body" sz="quarter" idx="46" hasCustomPrompt="1"/>
          </p:nvPr>
        </p:nvSpPr>
        <p:spPr>
          <a:xfrm>
            <a:off x="8828512" y="4897119"/>
            <a:ext cx="2027544" cy="264424"/>
          </a:xfrm>
          <a:prstGeom prst="rect">
            <a:avLst/>
          </a:prstGeom>
        </p:spPr>
        <p:txBody>
          <a:bodyPr lIns="0" tIns="0" rIns="0" bIns="0" anchor="b"/>
          <a:lstStyle>
            <a:lvl1pPr marL="0" indent="0" algn="l">
              <a:lnSpc>
                <a:spcPct val="90000"/>
              </a:lnSpc>
              <a:spcBef>
                <a:spcPts val="0"/>
              </a:spcBef>
              <a:buNone/>
              <a:defRPr sz="1400" b="0" spc="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Date</a:t>
            </a:r>
            <a:endParaRPr lang="en-US" dirty="0"/>
          </a:p>
        </p:txBody>
      </p:sp>
      <p:sp>
        <p:nvSpPr>
          <p:cNvPr id="117" name="Text Placeholder 5">
            <a:extLst>
              <a:ext uri="{FF2B5EF4-FFF2-40B4-BE49-F238E27FC236}">
                <a16:creationId xmlns:a16="http://schemas.microsoft.com/office/drawing/2014/main" id="{F63B70D7-50E3-44CD-A247-306B481AAA7E}"/>
              </a:ext>
            </a:extLst>
          </p:cNvPr>
          <p:cNvSpPr>
            <a:spLocks noGrp="1"/>
          </p:cNvSpPr>
          <p:nvPr>
            <p:ph type="body" sz="quarter" idx="47" hasCustomPrompt="1"/>
          </p:nvPr>
        </p:nvSpPr>
        <p:spPr>
          <a:xfrm>
            <a:off x="8828512" y="5248166"/>
            <a:ext cx="1721746" cy="775799"/>
          </a:xfrm>
        </p:spPr>
        <p:txBody>
          <a:bodyPr/>
          <a:lstStyle>
            <a:lvl1pPr marL="0" indent="0">
              <a:buNone/>
              <a:defRPr sz="1000"/>
            </a:lvl1pPr>
            <a:lvl2pPr>
              <a:buNone/>
              <a:defRPr/>
            </a:lvl2pPr>
            <a:lvl3pPr>
              <a:buNone/>
              <a:defRPr/>
            </a:lvl3pPr>
            <a:lvl4pPr>
              <a:buNone/>
              <a:defRPr/>
            </a:lvl4pPr>
            <a:lvl5pPr>
              <a:buNone/>
              <a:defRPr/>
            </a:lvl5pPr>
          </a:lstStyle>
          <a:p>
            <a:pPr lvl="0"/>
            <a:r>
              <a:rPr lang="en-US" dirty="0"/>
              <a:t>Contenu</a:t>
            </a:r>
          </a:p>
        </p:txBody>
      </p:sp>
      <p:pic>
        <p:nvPicPr>
          <p:cNvPr id="4" name="Graphique 3">
            <a:extLst>
              <a:ext uri="{FF2B5EF4-FFF2-40B4-BE49-F238E27FC236}">
                <a16:creationId xmlns:a16="http://schemas.microsoft.com/office/drawing/2014/main" id="{353DB03B-D047-4F21-B2DD-672A4D1DB1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07450" y="215574"/>
            <a:ext cx="383259" cy="594051"/>
          </a:xfrm>
          <a:prstGeom prst="rect">
            <a:avLst/>
          </a:prstGeom>
        </p:spPr>
      </p:pic>
      <p:cxnSp>
        <p:nvCxnSpPr>
          <p:cNvPr id="5" name="Connecteur droit 48">
            <a:extLst>
              <a:ext uri="{FF2B5EF4-FFF2-40B4-BE49-F238E27FC236}">
                <a16:creationId xmlns:a16="http://schemas.microsoft.com/office/drawing/2014/main" id="{2FE4F01D-5F49-433F-9527-173A3E7015D2}"/>
              </a:ext>
            </a:extLst>
          </p:cNvPr>
          <p:cNvCxnSpPr>
            <a:cxnSpLocks/>
          </p:cNvCxnSpPr>
          <p:nvPr userDrawn="1"/>
        </p:nvCxnSpPr>
        <p:spPr>
          <a:xfrm>
            <a:off x="838517" y="2265566"/>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 name="Connecteur droit 48">
            <a:extLst>
              <a:ext uri="{FF2B5EF4-FFF2-40B4-BE49-F238E27FC236}">
                <a16:creationId xmlns:a16="http://schemas.microsoft.com/office/drawing/2014/main" id="{5ED76271-7B02-4DF3-9847-4F9D6E80AE36}"/>
              </a:ext>
            </a:extLst>
          </p:cNvPr>
          <p:cNvCxnSpPr>
            <a:cxnSpLocks/>
          </p:cNvCxnSpPr>
          <p:nvPr userDrawn="1"/>
        </p:nvCxnSpPr>
        <p:spPr>
          <a:xfrm>
            <a:off x="3458246" y="2261136"/>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9" name="Connecteur droit 48">
            <a:extLst>
              <a:ext uri="{FF2B5EF4-FFF2-40B4-BE49-F238E27FC236}">
                <a16:creationId xmlns:a16="http://schemas.microsoft.com/office/drawing/2014/main" id="{6D0310B3-FBAF-469A-94BB-5D1BD08CC3DE}"/>
              </a:ext>
            </a:extLst>
          </p:cNvPr>
          <p:cNvCxnSpPr>
            <a:cxnSpLocks/>
          </p:cNvCxnSpPr>
          <p:nvPr userDrawn="1"/>
        </p:nvCxnSpPr>
        <p:spPr>
          <a:xfrm>
            <a:off x="6057483" y="2265566"/>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0" name="Connecteur droit 48">
            <a:extLst>
              <a:ext uri="{FF2B5EF4-FFF2-40B4-BE49-F238E27FC236}">
                <a16:creationId xmlns:a16="http://schemas.microsoft.com/office/drawing/2014/main" id="{5703444F-09F3-4500-882E-BA7C06750432}"/>
              </a:ext>
            </a:extLst>
          </p:cNvPr>
          <p:cNvCxnSpPr>
            <a:cxnSpLocks/>
          </p:cNvCxnSpPr>
          <p:nvPr userDrawn="1"/>
        </p:nvCxnSpPr>
        <p:spPr>
          <a:xfrm>
            <a:off x="8695162" y="2261136"/>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1" name="Connecteur droit 32">
            <a:extLst>
              <a:ext uri="{FF2B5EF4-FFF2-40B4-BE49-F238E27FC236}">
                <a16:creationId xmlns:a16="http://schemas.microsoft.com/office/drawing/2014/main" id="{D47E0BFB-D260-4478-85AC-EF2B9D50B4FE}"/>
              </a:ext>
            </a:extLst>
          </p:cNvPr>
          <p:cNvCxnSpPr>
            <a:cxnSpLocks/>
          </p:cNvCxnSpPr>
          <p:nvPr userDrawn="1"/>
        </p:nvCxnSpPr>
        <p:spPr>
          <a:xfrm>
            <a:off x="935038" y="2784387"/>
            <a:ext cx="11245436" cy="0"/>
          </a:xfrm>
          <a:prstGeom prst="line">
            <a:avLst/>
          </a:prstGeom>
          <a:ln w="127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2" name="Connecteur droit 48">
            <a:extLst>
              <a:ext uri="{FF2B5EF4-FFF2-40B4-BE49-F238E27FC236}">
                <a16:creationId xmlns:a16="http://schemas.microsoft.com/office/drawing/2014/main" id="{6C703D51-A8C7-443D-A108-CBBFF4E2AF99}"/>
              </a:ext>
            </a:extLst>
          </p:cNvPr>
          <p:cNvCxnSpPr>
            <a:cxnSpLocks/>
          </p:cNvCxnSpPr>
          <p:nvPr userDrawn="1"/>
        </p:nvCxnSpPr>
        <p:spPr>
          <a:xfrm>
            <a:off x="838517" y="4311993"/>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3" name="Connecteur droit 48">
            <a:extLst>
              <a:ext uri="{FF2B5EF4-FFF2-40B4-BE49-F238E27FC236}">
                <a16:creationId xmlns:a16="http://schemas.microsoft.com/office/drawing/2014/main" id="{F4BDB92A-A651-436C-8AB6-10B123BE0368}"/>
              </a:ext>
            </a:extLst>
          </p:cNvPr>
          <p:cNvCxnSpPr>
            <a:cxnSpLocks/>
          </p:cNvCxnSpPr>
          <p:nvPr userDrawn="1"/>
        </p:nvCxnSpPr>
        <p:spPr>
          <a:xfrm>
            <a:off x="3458246" y="4307563"/>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4" name="Connecteur droit 48">
            <a:extLst>
              <a:ext uri="{FF2B5EF4-FFF2-40B4-BE49-F238E27FC236}">
                <a16:creationId xmlns:a16="http://schemas.microsoft.com/office/drawing/2014/main" id="{4A2EB1E5-9C81-4250-B6A8-BCB0D7047FD4}"/>
              </a:ext>
            </a:extLst>
          </p:cNvPr>
          <p:cNvCxnSpPr>
            <a:cxnSpLocks/>
          </p:cNvCxnSpPr>
          <p:nvPr userDrawn="1"/>
        </p:nvCxnSpPr>
        <p:spPr>
          <a:xfrm>
            <a:off x="6057483" y="4311993"/>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 name="Connecteur droit 48">
            <a:extLst>
              <a:ext uri="{FF2B5EF4-FFF2-40B4-BE49-F238E27FC236}">
                <a16:creationId xmlns:a16="http://schemas.microsoft.com/office/drawing/2014/main" id="{52F552E8-AE4E-4CD5-A332-8DC4D7914193}"/>
              </a:ext>
            </a:extLst>
          </p:cNvPr>
          <p:cNvCxnSpPr>
            <a:cxnSpLocks/>
          </p:cNvCxnSpPr>
          <p:nvPr userDrawn="1"/>
        </p:nvCxnSpPr>
        <p:spPr>
          <a:xfrm>
            <a:off x="8695162" y="4307563"/>
            <a:ext cx="0" cy="441960"/>
          </a:xfrm>
          <a:prstGeom prst="line">
            <a:avLst/>
          </a:prstGeom>
          <a:ln w="381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6" name="Connecteur droit 32">
            <a:extLst>
              <a:ext uri="{FF2B5EF4-FFF2-40B4-BE49-F238E27FC236}">
                <a16:creationId xmlns:a16="http://schemas.microsoft.com/office/drawing/2014/main" id="{17534D27-5415-42F4-A86D-BF42C820E6E7}"/>
              </a:ext>
            </a:extLst>
          </p:cNvPr>
          <p:cNvCxnSpPr>
            <a:cxnSpLocks/>
          </p:cNvCxnSpPr>
          <p:nvPr userDrawn="1"/>
        </p:nvCxnSpPr>
        <p:spPr>
          <a:xfrm>
            <a:off x="0" y="4829087"/>
            <a:ext cx="10299700" cy="0"/>
          </a:xfrm>
          <a:prstGeom prst="line">
            <a:avLst/>
          </a:prstGeom>
          <a:ln w="12700" cap="sq">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19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meline 2">
    <p:bg>
      <p:bgPr>
        <a:solidFill>
          <a:schemeClr val="accent1"/>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3CA9DC63-50B2-4299-ACB2-323E7052F158}"/>
              </a:ext>
            </a:extLst>
          </p:cNvPr>
          <p:cNvSpPr/>
          <p:nvPr userDrawn="1"/>
        </p:nvSpPr>
        <p:spPr>
          <a:xfrm>
            <a:off x="2" y="0"/>
            <a:ext cx="6651954" cy="6858000"/>
          </a:xfrm>
          <a:custGeom>
            <a:avLst/>
            <a:gdLst>
              <a:gd name="connsiteX0" fmla="*/ 0 w 6651954"/>
              <a:gd name="connsiteY0" fmla="*/ 0 h 6858000"/>
              <a:gd name="connsiteX1" fmla="*/ 3329262 w 6651954"/>
              <a:gd name="connsiteY1" fmla="*/ 0 h 6858000"/>
              <a:gd name="connsiteX2" fmla="*/ 4222004 w 6651954"/>
              <a:gd name="connsiteY2" fmla="*/ 1076100 h 6858000"/>
              <a:gd name="connsiteX3" fmla="*/ 4565854 w 6651954"/>
              <a:gd name="connsiteY3" fmla="*/ 938100 h 6858000"/>
              <a:gd name="connsiteX4" fmla="*/ 4930404 w 6651954"/>
              <a:gd name="connsiteY4" fmla="*/ 1377400 h 6858000"/>
              <a:gd name="connsiteX5" fmla="*/ 6013704 w 6651954"/>
              <a:gd name="connsiteY5" fmla="*/ 2682650 h 6858000"/>
              <a:gd name="connsiteX6" fmla="*/ 6651954 w 6651954"/>
              <a:gd name="connsiteY6" fmla="*/ 3452000 h 6858000"/>
              <a:gd name="connsiteX7" fmla="*/ 6002204 w 6651954"/>
              <a:gd name="connsiteY7" fmla="*/ 4235150 h 6858000"/>
              <a:gd name="connsiteX8" fmla="*/ 4935004 w 6651954"/>
              <a:gd name="connsiteY8" fmla="*/ 5523150 h 6858000"/>
              <a:gd name="connsiteX9" fmla="*/ 4583104 w 6651954"/>
              <a:gd name="connsiteY9" fmla="*/ 5947500 h 6858000"/>
              <a:gd name="connsiteX10" fmla="*/ 4238104 w 6651954"/>
              <a:gd name="connsiteY10" fmla="*/ 5810650 h 6858000"/>
              <a:gd name="connsiteX11" fmla="*/ 3369814 w 6651954"/>
              <a:gd name="connsiteY11" fmla="*/ 6858000 h 6858000"/>
              <a:gd name="connsiteX12" fmla="*/ 0 w 665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1954" h="6858000">
                <a:moveTo>
                  <a:pt x="0" y="0"/>
                </a:moveTo>
                <a:lnTo>
                  <a:pt x="3329262" y="0"/>
                </a:lnTo>
                <a:lnTo>
                  <a:pt x="4222004" y="1076100"/>
                </a:lnTo>
                <a:cubicBezTo>
                  <a:pt x="4333554" y="1028950"/>
                  <a:pt x="4448554" y="982950"/>
                  <a:pt x="4565854" y="938100"/>
                </a:cubicBezTo>
                <a:lnTo>
                  <a:pt x="4930404" y="1377400"/>
                </a:lnTo>
                <a:lnTo>
                  <a:pt x="6013704" y="2682650"/>
                </a:lnTo>
                <a:lnTo>
                  <a:pt x="6651954" y="3452000"/>
                </a:lnTo>
                <a:lnTo>
                  <a:pt x="6002204" y="4235150"/>
                </a:lnTo>
                <a:lnTo>
                  <a:pt x="4935004" y="5523150"/>
                </a:lnTo>
                <a:lnTo>
                  <a:pt x="4583104" y="5947500"/>
                </a:lnTo>
                <a:cubicBezTo>
                  <a:pt x="4464654" y="5902650"/>
                  <a:pt x="4350804" y="5856650"/>
                  <a:pt x="4238104" y="5810650"/>
                </a:cubicBezTo>
                <a:lnTo>
                  <a:pt x="3369814" y="6858000"/>
                </a:lnTo>
                <a:lnTo>
                  <a:pt x="0" y="6858000"/>
                </a:lnTo>
                <a:close/>
              </a:path>
            </a:pathLst>
          </a:custGeom>
          <a:solidFill>
            <a:srgbClr val="13357A"/>
          </a:solidFill>
          <a:ln w="14220" cap="flat">
            <a:noFill/>
            <a:prstDash val="solid"/>
            <a:miter/>
          </a:ln>
        </p:spPr>
        <p:txBody>
          <a:bodyPr wrap="square" rtlCol="0" anchor="ctr">
            <a:noAutofit/>
          </a:bodyPr>
          <a:lstStyle/>
          <a:p>
            <a:pPr lvl="0"/>
            <a:endParaRPr lang="fr-FR">
              <a:solidFill>
                <a:schemeClr val="tx1"/>
              </a:solidFill>
            </a:endParaRPr>
          </a:p>
        </p:txBody>
      </p:sp>
      <p:sp>
        <p:nvSpPr>
          <p:cNvPr id="7" name="Freeform: Shape 42">
            <a:extLst>
              <a:ext uri="{FF2B5EF4-FFF2-40B4-BE49-F238E27FC236}">
                <a16:creationId xmlns:a16="http://schemas.microsoft.com/office/drawing/2014/main" id="{62635B10-6E68-4293-BE32-F4C49A1FBA5C}"/>
              </a:ext>
            </a:extLst>
          </p:cNvPr>
          <p:cNvSpPr/>
          <p:nvPr userDrawn="1"/>
        </p:nvSpPr>
        <p:spPr>
          <a:xfrm>
            <a:off x="6366719" y="0"/>
            <a:ext cx="5141770" cy="6858000"/>
          </a:xfrm>
          <a:custGeom>
            <a:avLst/>
            <a:gdLst>
              <a:gd name="connsiteX0" fmla="*/ 0 w 5141770"/>
              <a:gd name="connsiteY0" fmla="*/ 0 h 6858000"/>
              <a:gd name="connsiteX1" fmla="*/ 1303484 w 5141770"/>
              <a:gd name="connsiteY1" fmla="*/ 0 h 6858000"/>
              <a:gd name="connsiteX2" fmla="*/ 2760120 w 5141770"/>
              <a:gd name="connsiteY2" fmla="*/ 1455600 h 6858000"/>
              <a:gd name="connsiteX3" fmla="*/ 2892370 w 5141770"/>
              <a:gd name="connsiteY3" fmla="*/ 1385450 h 6858000"/>
              <a:gd name="connsiteX4" fmla="*/ 3014270 w 5141770"/>
              <a:gd name="connsiteY4" fmla="*/ 1324500 h 6858000"/>
              <a:gd name="connsiteX5" fmla="*/ 3161470 w 5141770"/>
              <a:gd name="connsiteY5" fmla="*/ 1471700 h 6858000"/>
              <a:gd name="connsiteX6" fmla="*/ 5141770 w 5141770"/>
              <a:gd name="connsiteY6" fmla="*/ 3452000 h 6858000"/>
              <a:gd name="connsiteX7" fmla="*/ 3167220 w 5141770"/>
              <a:gd name="connsiteY7" fmla="*/ 5427700 h 6858000"/>
              <a:gd name="connsiteX8" fmla="*/ 3047620 w 5141770"/>
              <a:gd name="connsiteY8" fmla="*/ 5572600 h 6858000"/>
              <a:gd name="connsiteX9" fmla="*/ 3031520 w 5141770"/>
              <a:gd name="connsiteY9" fmla="*/ 5564550 h 6858000"/>
              <a:gd name="connsiteX10" fmla="*/ 2907320 w 5141770"/>
              <a:gd name="connsiteY10" fmla="*/ 5502450 h 6858000"/>
              <a:gd name="connsiteX11" fmla="*/ 2777370 w 5141770"/>
              <a:gd name="connsiteY11" fmla="*/ 5433450 h 6858000"/>
              <a:gd name="connsiteX12" fmla="*/ 1353857 w 5141770"/>
              <a:gd name="connsiteY12" fmla="*/ 6858000 h 6858000"/>
              <a:gd name="connsiteX13" fmla="*/ 52810 w 5141770"/>
              <a:gd name="connsiteY13" fmla="*/ 6858000 h 6858000"/>
              <a:gd name="connsiteX14" fmla="*/ 1307671 w 5141770"/>
              <a:gd name="connsiteY14" fmla="*/ 5651950 h 6858000"/>
              <a:gd name="connsiteX15" fmla="*/ 2029870 w 5141770"/>
              <a:gd name="connsiteY15" fmla="*/ 4957350 h 6858000"/>
              <a:gd name="connsiteX16" fmla="*/ 2274820 w 5141770"/>
              <a:gd name="connsiteY16" fmla="*/ 5132150 h 6858000"/>
              <a:gd name="connsiteX17" fmla="*/ 2307020 w 5141770"/>
              <a:gd name="connsiteY17" fmla="*/ 5152850 h 6858000"/>
              <a:gd name="connsiteX18" fmla="*/ 3743370 w 5141770"/>
              <a:gd name="connsiteY18" fmla="*/ 3769400 h 6858000"/>
              <a:gd name="connsiteX19" fmla="*/ 4074570 w 5141770"/>
              <a:gd name="connsiteY19" fmla="*/ 3450850 h 6858000"/>
              <a:gd name="connsiteX20" fmla="*/ 3742220 w 5141770"/>
              <a:gd name="connsiteY20" fmla="*/ 3132300 h 6858000"/>
              <a:gd name="connsiteX21" fmla="*/ 2290920 w 5141770"/>
              <a:gd name="connsiteY21" fmla="*/ 1737350 h 6858000"/>
              <a:gd name="connsiteX22" fmla="*/ 2259870 w 5141770"/>
              <a:gd name="connsiteY22" fmla="*/ 1758050 h 6858000"/>
              <a:gd name="connsiteX23" fmla="*/ 2014920 w 5141770"/>
              <a:gd name="connsiteY23" fmla="*/ 1935150 h 6858000"/>
              <a:gd name="connsiteX24" fmla="*/ 1303071 w 5141770"/>
              <a:gd name="connsiteY24" fmla="*/ 1252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1770" h="6858000">
                <a:moveTo>
                  <a:pt x="0" y="0"/>
                </a:moveTo>
                <a:lnTo>
                  <a:pt x="1303484" y="0"/>
                </a:lnTo>
                <a:lnTo>
                  <a:pt x="2760120" y="1455600"/>
                </a:lnTo>
                <a:cubicBezTo>
                  <a:pt x="2803820" y="1432600"/>
                  <a:pt x="2847520" y="1408450"/>
                  <a:pt x="2892370" y="1385450"/>
                </a:cubicBezTo>
                <a:cubicBezTo>
                  <a:pt x="2932620" y="1364750"/>
                  <a:pt x="2972870" y="1345200"/>
                  <a:pt x="3014270" y="1324500"/>
                </a:cubicBezTo>
                <a:lnTo>
                  <a:pt x="3161470" y="1471700"/>
                </a:lnTo>
                <a:lnTo>
                  <a:pt x="5141770" y="3452000"/>
                </a:lnTo>
                <a:lnTo>
                  <a:pt x="3167220" y="5427700"/>
                </a:lnTo>
                <a:lnTo>
                  <a:pt x="3047620" y="5572600"/>
                </a:lnTo>
                <a:cubicBezTo>
                  <a:pt x="3043020" y="5570300"/>
                  <a:pt x="3037270" y="5566850"/>
                  <a:pt x="3031520" y="5564550"/>
                </a:cubicBezTo>
                <a:cubicBezTo>
                  <a:pt x="2988970" y="5543850"/>
                  <a:pt x="2947570" y="5523150"/>
                  <a:pt x="2907320" y="5502450"/>
                </a:cubicBezTo>
                <a:cubicBezTo>
                  <a:pt x="2863620" y="5479450"/>
                  <a:pt x="2819920" y="5456450"/>
                  <a:pt x="2777370" y="5433450"/>
                </a:cubicBezTo>
                <a:lnTo>
                  <a:pt x="1353857" y="6858000"/>
                </a:lnTo>
                <a:lnTo>
                  <a:pt x="52810" y="6858000"/>
                </a:lnTo>
                <a:lnTo>
                  <a:pt x="1307671" y="5651950"/>
                </a:lnTo>
                <a:lnTo>
                  <a:pt x="2029870" y="4957350"/>
                </a:lnTo>
                <a:cubicBezTo>
                  <a:pt x="2106920" y="5016000"/>
                  <a:pt x="2188570" y="5074650"/>
                  <a:pt x="2274820" y="5132150"/>
                </a:cubicBezTo>
                <a:cubicBezTo>
                  <a:pt x="2286320" y="5139050"/>
                  <a:pt x="2296670" y="5145950"/>
                  <a:pt x="2307020" y="5152850"/>
                </a:cubicBezTo>
                <a:lnTo>
                  <a:pt x="3743370" y="3769400"/>
                </a:lnTo>
                <a:lnTo>
                  <a:pt x="4074570" y="3450850"/>
                </a:lnTo>
                <a:lnTo>
                  <a:pt x="3742220" y="3132300"/>
                </a:lnTo>
                <a:lnTo>
                  <a:pt x="2290920" y="1737350"/>
                </a:lnTo>
                <a:cubicBezTo>
                  <a:pt x="2280570" y="1744250"/>
                  <a:pt x="2270220" y="1751150"/>
                  <a:pt x="2259870" y="1758050"/>
                </a:cubicBezTo>
                <a:cubicBezTo>
                  <a:pt x="2173620" y="1816700"/>
                  <a:pt x="2091970" y="1875350"/>
                  <a:pt x="2014920" y="1935150"/>
                </a:cubicBezTo>
                <a:lnTo>
                  <a:pt x="1303071" y="1252050"/>
                </a:lnTo>
                <a:close/>
              </a:path>
            </a:pathLst>
          </a:custGeom>
          <a:solidFill>
            <a:srgbClr val="13357A"/>
          </a:solidFill>
          <a:ln w="14220" cap="flat">
            <a:noFill/>
            <a:prstDash val="solid"/>
            <a:miter/>
          </a:ln>
        </p:spPr>
        <p:txBody>
          <a:bodyPr wrap="square" rtlCol="0" anchor="ctr">
            <a:noAutofit/>
          </a:bodyPr>
          <a:lstStyle/>
          <a:p>
            <a:pPr lvl="0"/>
            <a:endParaRPr lang="fr-FR"/>
          </a:p>
        </p:txBody>
      </p:sp>
      <p:sp>
        <p:nvSpPr>
          <p:cNvPr id="4" name="Freeform: Shape 3">
            <a:extLst>
              <a:ext uri="{FF2B5EF4-FFF2-40B4-BE49-F238E27FC236}">
                <a16:creationId xmlns:a16="http://schemas.microsoft.com/office/drawing/2014/main" id="{861D1C51-1607-4EE0-BA99-A1AED07B9F24}"/>
              </a:ext>
            </a:extLst>
          </p:cNvPr>
          <p:cNvSpPr/>
          <p:nvPr userDrawn="1"/>
        </p:nvSpPr>
        <p:spPr>
          <a:xfrm rot="16200000" flipH="1">
            <a:off x="10193510" y="27093"/>
            <a:ext cx="2025583" cy="1971397"/>
          </a:xfrm>
          <a:custGeom>
            <a:avLst/>
            <a:gdLst>
              <a:gd name="connsiteX0" fmla="*/ 0 w 2025583"/>
              <a:gd name="connsiteY0" fmla="*/ 0 h 1971397"/>
              <a:gd name="connsiteX1" fmla="*/ 0 w 2025583"/>
              <a:gd name="connsiteY1" fmla="*/ 1971397 h 1971397"/>
              <a:gd name="connsiteX2" fmla="*/ 2025583 w 2025583"/>
              <a:gd name="connsiteY2" fmla="*/ 1971397 h 1971397"/>
              <a:gd name="connsiteX3" fmla="*/ 651750 w 2025583"/>
              <a:gd name="connsiteY3" fmla="*/ 886537 h 1971397"/>
              <a:gd name="connsiteX4" fmla="*/ 721900 w 2025583"/>
              <a:gd name="connsiteY4" fmla="*/ 664587 h 1971397"/>
              <a:gd name="connsiteX5" fmla="*/ 746050 w 2025583"/>
              <a:gd name="connsiteY5" fmla="*/ 588687 h 197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583" h="1971397">
                <a:moveTo>
                  <a:pt x="0" y="0"/>
                </a:moveTo>
                <a:lnTo>
                  <a:pt x="0" y="1971397"/>
                </a:lnTo>
                <a:lnTo>
                  <a:pt x="2025583" y="1971397"/>
                </a:lnTo>
                <a:lnTo>
                  <a:pt x="651750" y="886537"/>
                </a:lnTo>
                <a:cubicBezTo>
                  <a:pt x="674750" y="811787"/>
                  <a:pt x="697750" y="738187"/>
                  <a:pt x="721900" y="664587"/>
                </a:cubicBezTo>
                <a:cubicBezTo>
                  <a:pt x="729950" y="639287"/>
                  <a:pt x="738000" y="613987"/>
                  <a:pt x="746050" y="5886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259C948C-C72B-4AC7-9545-BD7DD9BB70B2}"/>
              </a:ext>
            </a:extLst>
          </p:cNvPr>
          <p:cNvSpPr/>
          <p:nvPr userDrawn="1"/>
        </p:nvSpPr>
        <p:spPr>
          <a:xfrm rot="5400000" flipH="1" flipV="1">
            <a:off x="10237268" y="4903269"/>
            <a:ext cx="1977550" cy="1931912"/>
          </a:xfrm>
          <a:custGeom>
            <a:avLst/>
            <a:gdLst>
              <a:gd name="connsiteX0" fmla="*/ 1977550 w 1977550"/>
              <a:gd name="connsiteY0" fmla="*/ 1931912 h 1931912"/>
              <a:gd name="connsiteX1" fmla="*/ 0 w 1977550"/>
              <a:gd name="connsiteY1" fmla="*/ 1931912 h 1931912"/>
              <a:gd name="connsiteX2" fmla="*/ 0 w 1977550"/>
              <a:gd name="connsiteY2" fmla="*/ 0 h 1931912"/>
              <a:gd name="connsiteX3" fmla="*/ 718450 w 1977550"/>
              <a:gd name="connsiteY3" fmla="*/ 566452 h 1931912"/>
              <a:gd name="connsiteX4" fmla="*/ 694300 w 1977550"/>
              <a:gd name="connsiteY4" fmla="*/ 641202 h 1931912"/>
              <a:gd name="connsiteX5" fmla="*/ 623000 w 1977550"/>
              <a:gd name="connsiteY5" fmla="*/ 864302 h 193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550" h="1931912">
                <a:moveTo>
                  <a:pt x="1977550" y="1931912"/>
                </a:moveTo>
                <a:lnTo>
                  <a:pt x="0" y="1931912"/>
                </a:lnTo>
                <a:lnTo>
                  <a:pt x="0" y="0"/>
                </a:lnTo>
                <a:lnTo>
                  <a:pt x="718450" y="566452"/>
                </a:lnTo>
                <a:cubicBezTo>
                  <a:pt x="710399" y="591752"/>
                  <a:pt x="702350" y="617052"/>
                  <a:pt x="694300" y="641202"/>
                </a:cubicBezTo>
                <a:cubicBezTo>
                  <a:pt x="670149" y="714802"/>
                  <a:pt x="647149" y="789552"/>
                  <a:pt x="623000" y="86430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B474FA81-9B19-464D-89D0-B36C5B835E91}"/>
              </a:ext>
            </a:extLst>
          </p:cNvPr>
          <p:cNvSpPr>
            <a:spLocks noGrp="1"/>
          </p:cNvSpPr>
          <p:nvPr>
            <p:ph type="sldNum" sz="quarter" idx="10"/>
          </p:nvPr>
        </p:nvSpPr>
        <p:spPr/>
        <p:txBody>
          <a:bodyPr/>
          <a:lstStyle/>
          <a:p>
            <a:pPr algn="ctr"/>
            <a:fld id="{B18B80E8-1390-4E9F-99A9-6F0B15BCFA2C}" type="slidenum">
              <a:rPr lang="fr-FR" smtClean="0"/>
              <a:pPr algn="ctr"/>
              <a:t>‹N°›</a:t>
            </a:fld>
            <a:endParaRPr lang="fr-FR" dirty="0"/>
          </a:p>
        </p:txBody>
      </p:sp>
      <p:pic>
        <p:nvPicPr>
          <p:cNvPr id="2" name="Graphique 1">
            <a:extLst>
              <a:ext uri="{FF2B5EF4-FFF2-40B4-BE49-F238E27FC236}">
                <a16:creationId xmlns:a16="http://schemas.microsoft.com/office/drawing/2014/main" id="{5B84509B-F585-480C-9C57-35289A1106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07450" y="215574"/>
            <a:ext cx="383259" cy="594051"/>
          </a:xfrm>
          <a:prstGeom prst="rect">
            <a:avLst/>
          </a:prstGeom>
        </p:spPr>
      </p:pic>
    </p:spTree>
    <p:extLst>
      <p:ext uri="{BB962C8B-B14F-4D97-AF65-F5344CB8AC3E}">
        <p14:creationId xmlns:p14="http://schemas.microsoft.com/office/powerpoint/2010/main" val="420069193"/>
      </p:ext>
    </p:extLst>
  </p:cSld>
  <p:clrMapOvr>
    <a:masterClrMapping/>
  </p:clrMapOvr>
  <p:extLst>
    <p:ext uri="{DCECCB84-F9BA-43D5-87BE-67443E8EF086}">
      <p15:sldGuideLst xmlns:p15="http://schemas.microsoft.com/office/powerpoint/2012/main">
        <p15:guide id="1" pos="642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meline 2">
    <p:bg>
      <p:bgPr>
        <a:solidFill>
          <a:schemeClr val="bg1"/>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3CA9DC63-50B2-4299-ACB2-323E7052F158}"/>
              </a:ext>
            </a:extLst>
          </p:cNvPr>
          <p:cNvSpPr/>
          <p:nvPr userDrawn="1"/>
        </p:nvSpPr>
        <p:spPr>
          <a:xfrm>
            <a:off x="2" y="0"/>
            <a:ext cx="6651954" cy="6858000"/>
          </a:xfrm>
          <a:custGeom>
            <a:avLst/>
            <a:gdLst>
              <a:gd name="connsiteX0" fmla="*/ 0 w 6651954"/>
              <a:gd name="connsiteY0" fmla="*/ 0 h 6858000"/>
              <a:gd name="connsiteX1" fmla="*/ 3329262 w 6651954"/>
              <a:gd name="connsiteY1" fmla="*/ 0 h 6858000"/>
              <a:gd name="connsiteX2" fmla="*/ 4222004 w 6651954"/>
              <a:gd name="connsiteY2" fmla="*/ 1076100 h 6858000"/>
              <a:gd name="connsiteX3" fmla="*/ 4565854 w 6651954"/>
              <a:gd name="connsiteY3" fmla="*/ 938100 h 6858000"/>
              <a:gd name="connsiteX4" fmla="*/ 4930404 w 6651954"/>
              <a:gd name="connsiteY4" fmla="*/ 1377400 h 6858000"/>
              <a:gd name="connsiteX5" fmla="*/ 6013704 w 6651954"/>
              <a:gd name="connsiteY5" fmla="*/ 2682650 h 6858000"/>
              <a:gd name="connsiteX6" fmla="*/ 6651954 w 6651954"/>
              <a:gd name="connsiteY6" fmla="*/ 3452000 h 6858000"/>
              <a:gd name="connsiteX7" fmla="*/ 6002204 w 6651954"/>
              <a:gd name="connsiteY7" fmla="*/ 4235150 h 6858000"/>
              <a:gd name="connsiteX8" fmla="*/ 4935004 w 6651954"/>
              <a:gd name="connsiteY8" fmla="*/ 5523150 h 6858000"/>
              <a:gd name="connsiteX9" fmla="*/ 4583104 w 6651954"/>
              <a:gd name="connsiteY9" fmla="*/ 5947500 h 6858000"/>
              <a:gd name="connsiteX10" fmla="*/ 4238104 w 6651954"/>
              <a:gd name="connsiteY10" fmla="*/ 5810650 h 6858000"/>
              <a:gd name="connsiteX11" fmla="*/ 3369814 w 6651954"/>
              <a:gd name="connsiteY11" fmla="*/ 6858000 h 6858000"/>
              <a:gd name="connsiteX12" fmla="*/ 0 w 665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1954" h="6858000">
                <a:moveTo>
                  <a:pt x="0" y="0"/>
                </a:moveTo>
                <a:lnTo>
                  <a:pt x="3329262" y="0"/>
                </a:lnTo>
                <a:lnTo>
                  <a:pt x="4222004" y="1076100"/>
                </a:lnTo>
                <a:cubicBezTo>
                  <a:pt x="4333554" y="1028950"/>
                  <a:pt x="4448554" y="982950"/>
                  <a:pt x="4565854" y="938100"/>
                </a:cubicBezTo>
                <a:lnTo>
                  <a:pt x="4930404" y="1377400"/>
                </a:lnTo>
                <a:lnTo>
                  <a:pt x="6013704" y="2682650"/>
                </a:lnTo>
                <a:lnTo>
                  <a:pt x="6651954" y="3452000"/>
                </a:lnTo>
                <a:lnTo>
                  <a:pt x="6002204" y="4235150"/>
                </a:lnTo>
                <a:lnTo>
                  <a:pt x="4935004" y="5523150"/>
                </a:lnTo>
                <a:lnTo>
                  <a:pt x="4583104" y="5947500"/>
                </a:lnTo>
                <a:cubicBezTo>
                  <a:pt x="4464654" y="5902650"/>
                  <a:pt x="4350804" y="5856650"/>
                  <a:pt x="4238104" y="5810650"/>
                </a:cubicBezTo>
                <a:lnTo>
                  <a:pt x="3369814"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a:solidFill>
                <a:schemeClr val="lt1"/>
              </a:solidFill>
            </a:endParaRPr>
          </a:p>
        </p:txBody>
      </p:sp>
      <p:sp>
        <p:nvSpPr>
          <p:cNvPr id="7" name="Freeform: Shape 42">
            <a:extLst>
              <a:ext uri="{FF2B5EF4-FFF2-40B4-BE49-F238E27FC236}">
                <a16:creationId xmlns:a16="http://schemas.microsoft.com/office/drawing/2014/main" id="{62635B10-6E68-4293-BE32-F4C49A1FBA5C}"/>
              </a:ext>
            </a:extLst>
          </p:cNvPr>
          <p:cNvSpPr/>
          <p:nvPr userDrawn="1"/>
        </p:nvSpPr>
        <p:spPr>
          <a:xfrm>
            <a:off x="6366719" y="0"/>
            <a:ext cx="5141770" cy="6858000"/>
          </a:xfrm>
          <a:custGeom>
            <a:avLst/>
            <a:gdLst>
              <a:gd name="connsiteX0" fmla="*/ 0 w 5141770"/>
              <a:gd name="connsiteY0" fmla="*/ 0 h 6858000"/>
              <a:gd name="connsiteX1" fmla="*/ 1303484 w 5141770"/>
              <a:gd name="connsiteY1" fmla="*/ 0 h 6858000"/>
              <a:gd name="connsiteX2" fmla="*/ 2760120 w 5141770"/>
              <a:gd name="connsiteY2" fmla="*/ 1455600 h 6858000"/>
              <a:gd name="connsiteX3" fmla="*/ 2892370 w 5141770"/>
              <a:gd name="connsiteY3" fmla="*/ 1385450 h 6858000"/>
              <a:gd name="connsiteX4" fmla="*/ 3014270 w 5141770"/>
              <a:gd name="connsiteY4" fmla="*/ 1324500 h 6858000"/>
              <a:gd name="connsiteX5" fmla="*/ 3161470 w 5141770"/>
              <a:gd name="connsiteY5" fmla="*/ 1471700 h 6858000"/>
              <a:gd name="connsiteX6" fmla="*/ 5141770 w 5141770"/>
              <a:gd name="connsiteY6" fmla="*/ 3452000 h 6858000"/>
              <a:gd name="connsiteX7" fmla="*/ 3167220 w 5141770"/>
              <a:gd name="connsiteY7" fmla="*/ 5427700 h 6858000"/>
              <a:gd name="connsiteX8" fmla="*/ 3047620 w 5141770"/>
              <a:gd name="connsiteY8" fmla="*/ 5572600 h 6858000"/>
              <a:gd name="connsiteX9" fmla="*/ 3031520 w 5141770"/>
              <a:gd name="connsiteY9" fmla="*/ 5564550 h 6858000"/>
              <a:gd name="connsiteX10" fmla="*/ 2907320 w 5141770"/>
              <a:gd name="connsiteY10" fmla="*/ 5502450 h 6858000"/>
              <a:gd name="connsiteX11" fmla="*/ 2777370 w 5141770"/>
              <a:gd name="connsiteY11" fmla="*/ 5433450 h 6858000"/>
              <a:gd name="connsiteX12" fmla="*/ 1353857 w 5141770"/>
              <a:gd name="connsiteY12" fmla="*/ 6858000 h 6858000"/>
              <a:gd name="connsiteX13" fmla="*/ 52810 w 5141770"/>
              <a:gd name="connsiteY13" fmla="*/ 6858000 h 6858000"/>
              <a:gd name="connsiteX14" fmla="*/ 1307671 w 5141770"/>
              <a:gd name="connsiteY14" fmla="*/ 5651950 h 6858000"/>
              <a:gd name="connsiteX15" fmla="*/ 2029870 w 5141770"/>
              <a:gd name="connsiteY15" fmla="*/ 4957350 h 6858000"/>
              <a:gd name="connsiteX16" fmla="*/ 2274820 w 5141770"/>
              <a:gd name="connsiteY16" fmla="*/ 5132150 h 6858000"/>
              <a:gd name="connsiteX17" fmla="*/ 2307020 w 5141770"/>
              <a:gd name="connsiteY17" fmla="*/ 5152850 h 6858000"/>
              <a:gd name="connsiteX18" fmla="*/ 3743370 w 5141770"/>
              <a:gd name="connsiteY18" fmla="*/ 3769400 h 6858000"/>
              <a:gd name="connsiteX19" fmla="*/ 4074570 w 5141770"/>
              <a:gd name="connsiteY19" fmla="*/ 3450850 h 6858000"/>
              <a:gd name="connsiteX20" fmla="*/ 3742220 w 5141770"/>
              <a:gd name="connsiteY20" fmla="*/ 3132300 h 6858000"/>
              <a:gd name="connsiteX21" fmla="*/ 2290920 w 5141770"/>
              <a:gd name="connsiteY21" fmla="*/ 1737350 h 6858000"/>
              <a:gd name="connsiteX22" fmla="*/ 2259870 w 5141770"/>
              <a:gd name="connsiteY22" fmla="*/ 1758050 h 6858000"/>
              <a:gd name="connsiteX23" fmla="*/ 2014920 w 5141770"/>
              <a:gd name="connsiteY23" fmla="*/ 1935150 h 6858000"/>
              <a:gd name="connsiteX24" fmla="*/ 1303071 w 5141770"/>
              <a:gd name="connsiteY24" fmla="*/ 1252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1770" h="6858000">
                <a:moveTo>
                  <a:pt x="0" y="0"/>
                </a:moveTo>
                <a:lnTo>
                  <a:pt x="1303484" y="0"/>
                </a:lnTo>
                <a:lnTo>
                  <a:pt x="2760120" y="1455600"/>
                </a:lnTo>
                <a:cubicBezTo>
                  <a:pt x="2803820" y="1432600"/>
                  <a:pt x="2847520" y="1408450"/>
                  <a:pt x="2892370" y="1385450"/>
                </a:cubicBezTo>
                <a:cubicBezTo>
                  <a:pt x="2932620" y="1364750"/>
                  <a:pt x="2972870" y="1345200"/>
                  <a:pt x="3014270" y="1324500"/>
                </a:cubicBezTo>
                <a:lnTo>
                  <a:pt x="3161470" y="1471700"/>
                </a:lnTo>
                <a:lnTo>
                  <a:pt x="5141770" y="3452000"/>
                </a:lnTo>
                <a:lnTo>
                  <a:pt x="3167220" y="5427700"/>
                </a:lnTo>
                <a:lnTo>
                  <a:pt x="3047620" y="5572600"/>
                </a:lnTo>
                <a:cubicBezTo>
                  <a:pt x="3043020" y="5570300"/>
                  <a:pt x="3037270" y="5566850"/>
                  <a:pt x="3031520" y="5564550"/>
                </a:cubicBezTo>
                <a:cubicBezTo>
                  <a:pt x="2988970" y="5543850"/>
                  <a:pt x="2947570" y="5523150"/>
                  <a:pt x="2907320" y="5502450"/>
                </a:cubicBezTo>
                <a:cubicBezTo>
                  <a:pt x="2863620" y="5479450"/>
                  <a:pt x="2819920" y="5456450"/>
                  <a:pt x="2777370" y="5433450"/>
                </a:cubicBezTo>
                <a:lnTo>
                  <a:pt x="1353857" y="6858000"/>
                </a:lnTo>
                <a:lnTo>
                  <a:pt x="52810" y="6858000"/>
                </a:lnTo>
                <a:lnTo>
                  <a:pt x="1307671" y="5651950"/>
                </a:lnTo>
                <a:lnTo>
                  <a:pt x="2029870" y="4957350"/>
                </a:lnTo>
                <a:cubicBezTo>
                  <a:pt x="2106920" y="5016000"/>
                  <a:pt x="2188570" y="5074650"/>
                  <a:pt x="2274820" y="5132150"/>
                </a:cubicBezTo>
                <a:cubicBezTo>
                  <a:pt x="2286320" y="5139050"/>
                  <a:pt x="2296670" y="5145950"/>
                  <a:pt x="2307020" y="5152850"/>
                </a:cubicBezTo>
                <a:lnTo>
                  <a:pt x="3743370" y="3769400"/>
                </a:lnTo>
                <a:lnTo>
                  <a:pt x="4074570" y="3450850"/>
                </a:lnTo>
                <a:lnTo>
                  <a:pt x="3742220" y="3132300"/>
                </a:lnTo>
                <a:lnTo>
                  <a:pt x="2290920" y="1737350"/>
                </a:lnTo>
                <a:cubicBezTo>
                  <a:pt x="2280570" y="1744250"/>
                  <a:pt x="2270220" y="1751150"/>
                  <a:pt x="2259870" y="1758050"/>
                </a:cubicBezTo>
                <a:cubicBezTo>
                  <a:pt x="2173620" y="1816700"/>
                  <a:pt x="2091970" y="1875350"/>
                  <a:pt x="2014920" y="1935150"/>
                </a:cubicBezTo>
                <a:lnTo>
                  <a:pt x="1303071" y="125205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a:solidFill>
                <a:schemeClr val="lt1"/>
              </a:solidFill>
            </a:endParaRPr>
          </a:p>
        </p:txBody>
      </p:sp>
      <p:sp>
        <p:nvSpPr>
          <p:cNvPr id="4" name="Freeform: Shape 3">
            <a:extLst>
              <a:ext uri="{FF2B5EF4-FFF2-40B4-BE49-F238E27FC236}">
                <a16:creationId xmlns:a16="http://schemas.microsoft.com/office/drawing/2014/main" id="{861D1C51-1607-4EE0-BA99-A1AED07B9F24}"/>
              </a:ext>
            </a:extLst>
          </p:cNvPr>
          <p:cNvSpPr/>
          <p:nvPr userDrawn="1"/>
        </p:nvSpPr>
        <p:spPr>
          <a:xfrm rot="16200000" flipH="1">
            <a:off x="10193510" y="27093"/>
            <a:ext cx="2025583" cy="1971397"/>
          </a:xfrm>
          <a:custGeom>
            <a:avLst/>
            <a:gdLst>
              <a:gd name="connsiteX0" fmla="*/ 0 w 2025583"/>
              <a:gd name="connsiteY0" fmla="*/ 0 h 1971397"/>
              <a:gd name="connsiteX1" fmla="*/ 0 w 2025583"/>
              <a:gd name="connsiteY1" fmla="*/ 1971397 h 1971397"/>
              <a:gd name="connsiteX2" fmla="*/ 2025583 w 2025583"/>
              <a:gd name="connsiteY2" fmla="*/ 1971397 h 1971397"/>
              <a:gd name="connsiteX3" fmla="*/ 651750 w 2025583"/>
              <a:gd name="connsiteY3" fmla="*/ 886537 h 1971397"/>
              <a:gd name="connsiteX4" fmla="*/ 721900 w 2025583"/>
              <a:gd name="connsiteY4" fmla="*/ 664587 h 1971397"/>
              <a:gd name="connsiteX5" fmla="*/ 746050 w 2025583"/>
              <a:gd name="connsiteY5" fmla="*/ 588687 h 197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583" h="1971397">
                <a:moveTo>
                  <a:pt x="0" y="0"/>
                </a:moveTo>
                <a:lnTo>
                  <a:pt x="0" y="1971397"/>
                </a:lnTo>
                <a:lnTo>
                  <a:pt x="2025583" y="1971397"/>
                </a:lnTo>
                <a:lnTo>
                  <a:pt x="651750" y="886537"/>
                </a:lnTo>
                <a:cubicBezTo>
                  <a:pt x="674750" y="811787"/>
                  <a:pt x="697750" y="738187"/>
                  <a:pt x="721900" y="664587"/>
                </a:cubicBezTo>
                <a:cubicBezTo>
                  <a:pt x="729950" y="639287"/>
                  <a:pt x="738000" y="613987"/>
                  <a:pt x="746050" y="58868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259C948C-C72B-4AC7-9545-BD7DD9BB70B2}"/>
              </a:ext>
            </a:extLst>
          </p:cNvPr>
          <p:cNvSpPr/>
          <p:nvPr userDrawn="1"/>
        </p:nvSpPr>
        <p:spPr>
          <a:xfrm rot="5400000" flipH="1" flipV="1">
            <a:off x="10237268" y="4903269"/>
            <a:ext cx="1977550" cy="1931912"/>
          </a:xfrm>
          <a:custGeom>
            <a:avLst/>
            <a:gdLst>
              <a:gd name="connsiteX0" fmla="*/ 1977550 w 1977550"/>
              <a:gd name="connsiteY0" fmla="*/ 1931912 h 1931912"/>
              <a:gd name="connsiteX1" fmla="*/ 0 w 1977550"/>
              <a:gd name="connsiteY1" fmla="*/ 1931912 h 1931912"/>
              <a:gd name="connsiteX2" fmla="*/ 0 w 1977550"/>
              <a:gd name="connsiteY2" fmla="*/ 0 h 1931912"/>
              <a:gd name="connsiteX3" fmla="*/ 718450 w 1977550"/>
              <a:gd name="connsiteY3" fmla="*/ 566452 h 1931912"/>
              <a:gd name="connsiteX4" fmla="*/ 694300 w 1977550"/>
              <a:gd name="connsiteY4" fmla="*/ 641202 h 1931912"/>
              <a:gd name="connsiteX5" fmla="*/ 623000 w 1977550"/>
              <a:gd name="connsiteY5" fmla="*/ 864302 h 193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550" h="1931912">
                <a:moveTo>
                  <a:pt x="1977550" y="1931912"/>
                </a:moveTo>
                <a:lnTo>
                  <a:pt x="0" y="1931912"/>
                </a:lnTo>
                <a:lnTo>
                  <a:pt x="0" y="0"/>
                </a:lnTo>
                <a:lnTo>
                  <a:pt x="718450" y="566452"/>
                </a:lnTo>
                <a:cubicBezTo>
                  <a:pt x="710399" y="591752"/>
                  <a:pt x="702350" y="617052"/>
                  <a:pt x="694300" y="641202"/>
                </a:cubicBezTo>
                <a:cubicBezTo>
                  <a:pt x="670149" y="714802"/>
                  <a:pt x="647149" y="789552"/>
                  <a:pt x="623000" y="8643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B474FA81-9B19-464D-89D0-B36C5B835E91}"/>
              </a:ext>
            </a:extLst>
          </p:cNvPr>
          <p:cNvSpPr>
            <a:spLocks noGrp="1"/>
          </p:cNvSpPr>
          <p:nvPr>
            <p:ph type="sldNum" sz="quarter" idx="10"/>
          </p:nvPr>
        </p:nvSpPr>
        <p:spPr/>
        <p:txBody>
          <a:bodyPr/>
          <a:lstStyle>
            <a:lvl1pPr>
              <a:defRPr>
                <a:solidFill>
                  <a:schemeClr val="bg1"/>
                </a:solidFill>
              </a:defRPr>
            </a:lvl1pPr>
          </a:lstStyle>
          <a:p>
            <a:fld id="{B18B80E8-1390-4E9F-99A9-6F0B15BCFA2C}" type="slidenum">
              <a:rPr lang="fr-FR" smtClean="0"/>
              <a:pPr/>
              <a:t>‹N°›</a:t>
            </a:fld>
            <a:endParaRPr lang="fr-FR" dirty="0"/>
          </a:p>
        </p:txBody>
      </p:sp>
      <p:pic>
        <p:nvPicPr>
          <p:cNvPr id="2" name="Graphique 1">
            <a:extLst>
              <a:ext uri="{FF2B5EF4-FFF2-40B4-BE49-F238E27FC236}">
                <a16:creationId xmlns:a16="http://schemas.microsoft.com/office/drawing/2014/main" id="{170F08D5-0CCE-4918-AAFF-7E841CE8BA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07450" y="215574"/>
            <a:ext cx="383259" cy="594051"/>
          </a:xfrm>
          <a:prstGeom prst="rect">
            <a:avLst/>
          </a:prstGeom>
        </p:spPr>
      </p:pic>
    </p:spTree>
    <p:extLst>
      <p:ext uri="{BB962C8B-B14F-4D97-AF65-F5344CB8AC3E}">
        <p14:creationId xmlns:p14="http://schemas.microsoft.com/office/powerpoint/2010/main" val="1494854568"/>
      </p:ext>
    </p:extLst>
  </p:cSld>
  <p:clrMapOvr>
    <a:masterClrMapping/>
  </p:clrMapOvr>
  <p:extLst>
    <p:ext uri="{DCECCB84-F9BA-43D5-87BE-67443E8EF086}">
      <p15:sldGuideLst xmlns:p15="http://schemas.microsoft.com/office/powerpoint/2012/main">
        <p15:guide id="1" pos="642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ermetur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A20D58-508F-4830-B4F8-90C9E4C6A2F1}"/>
              </a:ext>
            </a:extLst>
          </p:cNvPr>
          <p:cNvPicPr>
            <a:picLocks noChangeAspect="1"/>
          </p:cNvPicPr>
          <p:nvPr userDrawn="1"/>
        </p:nvPicPr>
        <p:blipFill>
          <a:blip r:embed="rId2"/>
          <a:srcRect/>
          <a:stretch/>
        </p:blipFill>
        <p:spPr>
          <a:xfrm>
            <a:off x="1565" y="1785"/>
            <a:ext cx="12188870" cy="6854430"/>
          </a:xfrm>
          <a:prstGeom prst="rect">
            <a:avLst/>
          </a:prstGeom>
        </p:spPr>
      </p:pic>
      <p:sp>
        <p:nvSpPr>
          <p:cNvPr id="3" name="Rectangle 2">
            <a:extLst>
              <a:ext uri="{FF2B5EF4-FFF2-40B4-BE49-F238E27FC236}">
                <a16:creationId xmlns:a16="http://schemas.microsoft.com/office/drawing/2014/main" id="{444E88A1-6624-4FCF-B273-529C4904D5D4}"/>
              </a:ext>
            </a:extLst>
          </p:cNvPr>
          <p:cNvSpPr/>
          <p:nvPr userDrawn="1"/>
        </p:nvSpPr>
        <p:spPr>
          <a:xfrm>
            <a:off x="0" y="0"/>
            <a:ext cx="12192000" cy="6858000"/>
          </a:xfrm>
          <a:prstGeom prst="rect">
            <a:avLst/>
          </a:prstGeom>
          <a:solidFill>
            <a:srgbClr val="18295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Graphic 34">
            <a:extLst>
              <a:ext uri="{FF2B5EF4-FFF2-40B4-BE49-F238E27FC236}">
                <a16:creationId xmlns:a16="http://schemas.microsoft.com/office/drawing/2014/main" id="{C1FC8BEE-72C4-4204-8A8A-044D5B3BFB45}"/>
              </a:ext>
            </a:extLst>
          </p:cNvPr>
          <p:cNvSpPr/>
          <p:nvPr userDrawn="1"/>
        </p:nvSpPr>
        <p:spPr>
          <a:xfrm>
            <a:off x="0" y="1"/>
            <a:ext cx="4360706" cy="6858000"/>
          </a:xfrm>
          <a:custGeom>
            <a:avLst/>
            <a:gdLst>
              <a:gd name="connsiteX0" fmla="*/ 0 w 760095"/>
              <a:gd name="connsiteY0" fmla="*/ 0 h 1195387"/>
              <a:gd name="connsiteX1" fmla="*/ 0 w 760095"/>
              <a:gd name="connsiteY1" fmla="*/ 1195388 h 1195387"/>
              <a:gd name="connsiteX2" fmla="*/ 16193 w 760095"/>
              <a:gd name="connsiteY2" fmla="*/ 1195388 h 1195387"/>
              <a:gd name="connsiteX3" fmla="*/ 99060 w 760095"/>
              <a:gd name="connsiteY3" fmla="*/ 1195388 h 1195387"/>
              <a:gd name="connsiteX4" fmla="*/ 760095 w 760095"/>
              <a:gd name="connsiteY4" fmla="*/ 596265 h 1195387"/>
              <a:gd name="connsiteX5" fmla="*/ 109538 w 760095"/>
              <a:gd name="connsiteY5" fmla="*/ 0 h 119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095" h="1195387">
                <a:moveTo>
                  <a:pt x="0" y="0"/>
                </a:moveTo>
                <a:lnTo>
                  <a:pt x="0" y="1195388"/>
                </a:lnTo>
                <a:lnTo>
                  <a:pt x="16193" y="1195388"/>
                </a:lnTo>
                <a:lnTo>
                  <a:pt x="99060" y="1195388"/>
                </a:lnTo>
                <a:lnTo>
                  <a:pt x="760095" y="596265"/>
                </a:lnTo>
                <a:lnTo>
                  <a:pt x="109538" y="0"/>
                </a:lnTo>
              </a:path>
            </a:pathLst>
          </a:custGeom>
          <a:solidFill>
            <a:srgbClr val="FFFFFF"/>
          </a:solidFill>
          <a:ln w="9525" cap="flat">
            <a:noFill/>
            <a:prstDash val="solid"/>
            <a:miter/>
          </a:ln>
        </p:spPr>
        <p:txBody>
          <a:bodyPr rtlCol="0" anchor="ctr"/>
          <a:lstStyle/>
          <a:p>
            <a:endParaRPr lang="fr-FR"/>
          </a:p>
        </p:txBody>
      </p:sp>
      <p:sp>
        <p:nvSpPr>
          <p:cNvPr id="5" name="Freeform: Shape 4">
            <a:extLst>
              <a:ext uri="{FF2B5EF4-FFF2-40B4-BE49-F238E27FC236}">
                <a16:creationId xmlns:a16="http://schemas.microsoft.com/office/drawing/2014/main" id="{6959550E-3ED6-4BB3-B10E-5C8E15FE3BF0}"/>
              </a:ext>
            </a:extLst>
          </p:cNvPr>
          <p:cNvSpPr/>
          <p:nvPr userDrawn="1"/>
        </p:nvSpPr>
        <p:spPr>
          <a:xfrm>
            <a:off x="2344288" y="0"/>
            <a:ext cx="4207697" cy="6858000"/>
          </a:xfrm>
          <a:custGeom>
            <a:avLst/>
            <a:gdLst>
              <a:gd name="connsiteX0" fmla="*/ 1888671 w 4190999"/>
              <a:gd name="connsiteY0" fmla="*/ 5987143 h 6830785"/>
              <a:gd name="connsiteX1" fmla="*/ 2100943 w 4190999"/>
              <a:gd name="connsiteY1" fmla="*/ 6052457 h 6830785"/>
              <a:gd name="connsiteX2" fmla="*/ 3559629 w 4190999"/>
              <a:gd name="connsiteY2" fmla="*/ 4201886 h 6830785"/>
              <a:gd name="connsiteX3" fmla="*/ 3712028 w 4190999"/>
              <a:gd name="connsiteY3" fmla="*/ 4011386 h 6830785"/>
              <a:gd name="connsiteX4" fmla="*/ 4191000 w 4190999"/>
              <a:gd name="connsiteY4" fmla="*/ 3401786 h 6830785"/>
              <a:gd name="connsiteX5" fmla="*/ 3706586 w 4190999"/>
              <a:gd name="connsiteY5" fmla="*/ 2797629 h 6830785"/>
              <a:gd name="connsiteX6" fmla="*/ 3554186 w 4190999"/>
              <a:gd name="connsiteY6" fmla="*/ 2601686 h 6830785"/>
              <a:gd name="connsiteX7" fmla="*/ 2084614 w 4190999"/>
              <a:gd name="connsiteY7" fmla="*/ 740229 h 6830785"/>
              <a:gd name="connsiteX8" fmla="*/ 1872343 w 4190999"/>
              <a:gd name="connsiteY8" fmla="*/ 805543 h 6830785"/>
              <a:gd name="connsiteX9" fmla="*/ 1801586 w 4190999"/>
              <a:gd name="connsiteY9" fmla="*/ 827314 h 6830785"/>
              <a:gd name="connsiteX10" fmla="*/ 1148443 w 4190999"/>
              <a:gd name="connsiteY10" fmla="*/ 0 h 6830785"/>
              <a:gd name="connsiteX11" fmla="*/ 10886 w 4190999"/>
              <a:gd name="connsiteY11" fmla="*/ 0 h 6830785"/>
              <a:gd name="connsiteX12" fmla="*/ 957943 w 4190999"/>
              <a:gd name="connsiteY12" fmla="*/ 1143000 h 6830785"/>
              <a:gd name="connsiteX13" fmla="*/ 1284514 w 4190999"/>
              <a:gd name="connsiteY13" fmla="*/ 1012371 h 6830785"/>
              <a:gd name="connsiteX14" fmla="*/ 1632857 w 4190999"/>
              <a:gd name="connsiteY14" fmla="*/ 1431471 h 6830785"/>
              <a:gd name="connsiteX15" fmla="*/ 2661557 w 4190999"/>
              <a:gd name="connsiteY15" fmla="*/ 2672443 h 6830785"/>
              <a:gd name="connsiteX16" fmla="*/ 3271157 w 4190999"/>
              <a:gd name="connsiteY16" fmla="*/ 3407229 h 6830785"/>
              <a:gd name="connsiteX17" fmla="*/ 2656114 w 4190999"/>
              <a:gd name="connsiteY17" fmla="*/ 4152900 h 6830785"/>
              <a:gd name="connsiteX18" fmla="*/ 1638300 w 4190999"/>
              <a:gd name="connsiteY18" fmla="*/ 5377543 h 6830785"/>
              <a:gd name="connsiteX19" fmla="*/ 1306286 w 4190999"/>
              <a:gd name="connsiteY19" fmla="*/ 5780314 h 6830785"/>
              <a:gd name="connsiteX20" fmla="*/ 979714 w 4190999"/>
              <a:gd name="connsiteY20" fmla="*/ 5649686 h 6830785"/>
              <a:gd name="connsiteX21" fmla="*/ 0 w 4190999"/>
              <a:gd name="connsiteY21" fmla="*/ 6830786 h 6830785"/>
              <a:gd name="connsiteX22" fmla="*/ 1137557 w 4190999"/>
              <a:gd name="connsiteY22" fmla="*/ 6830786 h 6830785"/>
              <a:gd name="connsiteX23" fmla="*/ 1823357 w 4190999"/>
              <a:gd name="connsiteY23" fmla="*/ 5959929 h 6830785"/>
              <a:gd name="connsiteX24" fmla="*/ 1888671 w 4190999"/>
              <a:gd name="connsiteY24" fmla="*/ 5987143 h 683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0999" h="6830785">
                <a:moveTo>
                  <a:pt x="1888671" y="5987143"/>
                </a:moveTo>
                <a:cubicBezTo>
                  <a:pt x="1959429" y="6008915"/>
                  <a:pt x="2030185" y="6030686"/>
                  <a:pt x="2100943" y="6052457"/>
                </a:cubicBezTo>
                <a:lnTo>
                  <a:pt x="3559629" y="4201886"/>
                </a:lnTo>
                <a:lnTo>
                  <a:pt x="3712028" y="4011386"/>
                </a:lnTo>
                <a:lnTo>
                  <a:pt x="4191000" y="3401786"/>
                </a:lnTo>
                <a:lnTo>
                  <a:pt x="3706586" y="2797629"/>
                </a:lnTo>
                <a:lnTo>
                  <a:pt x="3554186" y="2601686"/>
                </a:lnTo>
                <a:lnTo>
                  <a:pt x="2084614" y="740229"/>
                </a:lnTo>
                <a:cubicBezTo>
                  <a:pt x="2013857" y="762000"/>
                  <a:pt x="1943100" y="783771"/>
                  <a:pt x="1872343" y="805543"/>
                </a:cubicBezTo>
                <a:cubicBezTo>
                  <a:pt x="1850571" y="810986"/>
                  <a:pt x="1823357" y="821871"/>
                  <a:pt x="1801586" y="827314"/>
                </a:cubicBezTo>
                <a:lnTo>
                  <a:pt x="1148443" y="0"/>
                </a:lnTo>
                <a:lnTo>
                  <a:pt x="10886" y="0"/>
                </a:lnTo>
                <a:lnTo>
                  <a:pt x="957943" y="1143000"/>
                </a:lnTo>
                <a:cubicBezTo>
                  <a:pt x="1061357" y="1099457"/>
                  <a:pt x="1170214" y="1055914"/>
                  <a:pt x="1284514" y="1012371"/>
                </a:cubicBezTo>
                <a:lnTo>
                  <a:pt x="1632857" y="1431471"/>
                </a:lnTo>
                <a:lnTo>
                  <a:pt x="2661557" y="2672443"/>
                </a:lnTo>
                <a:lnTo>
                  <a:pt x="3271157" y="3407229"/>
                </a:lnTo>
                <a:lnTo>
                  <a:pt x="2656114" y="4152900"/>
                </a:lnTo>
                <a:lnTo>
                  <a:pt x="1638300" y="5377543"/>
                </a:lnTo>
                <a:lnTo>
                  <a:pt x="1306286" y="5780314"/>
                </a:lnTo>
                <a:cubicBezTo>
                  <a:pt x="1191986" y="5736772"/>
                  <a:pt x="1083128" y="5693229"/>
                  <a:pt x="979714" y="5649686"/>
                </a:cubicBezTo>
                <a:lnTo>
                  <a:pt x="0" y="6830786"/>
                </a:lnTo>
                <a:lnTo>
                  <a:pt x="1137557" y="6830786"/>
                </a:lnTo>
                <a:lnTo>
                  <a:pt x="1823357" y="5959929"/>
                </a:lnTo>
                <a:cubicBezTo>
                  <a:pt x="1839686" y="5970814"/>
                  <a:pt x="1866900" y="5976258"/>
                  <a:pt x="1888671" y="5987143"/>
                </a:cubicBezTo>
                <a:close/>
              </a:path>
            </a:pathLst>
          </a:custGeom>
          <a:solidFill>
            <a:srgbClr val="164194"/>
          </a:solidFill>
          <a:ln w="544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fr-FR"/>
          </a:p>
        </p:txBody>
      </p:sp>
      <p:sp>
        <p:nvSpPr>
          <p:cNvPr id="6" name="Freeform: Shape 5">
            <a:extLst>
              <a:ext uri="{FF2B5EF4-FFF2-40B4-BE49-F238E27FC236}">
                <a16:creationId xmlns:a16="http://schemas.microsoft.com/office/drawing/2014/main" id="{5A5744CC-3028-4790-A89F-2CE0CDED7E72}"/>
              </a:ext>
            </a:extLst>
          </p:cNvPr>
          <p:cNvSpPr/>
          <p:nvPr userDrawn="1"/>
        </p:nvSpPr>
        <p:spPr>
          <a:xfrm>
            <a:off x="0" y="0"/>
            <a:ext cx="4825190" cy="6858000"/>
          </a:xfrm>
          <a:custGeom>
            <a:avLst/>
            <a:gdLst>
              <a:gd name="connsiteX0" fmla="*/ 2677886 w 4806042"/>
              <a:gd name="connsiteY0" fmla="*/ 5355772 h 6830785"/>
              <a:gd name="connsiteX1" fmla="*/ 2797629 w 4806042"/>
              <a:gd name="connsiteY1" fmla="*/ 5415643 h 6830785"/>
              <a:gd name="connsiteX2" fmla="*/ 2813957 w 4806042"/>
              <a:gd name="connsiteY2" fmla="*/ 5421086 h 6830785"/>
              <a:gd name="connsiteX3" fmla="*/ 2928257 w 4806042"/>
              <a:gd name="connsiteY3" fmla="*/ 5285014 h 6830785"/>
              <a:gd name="connsiteX4" fmla="*/ 4806043 w 4806042"/>
              <a:gd name="connsiteY4" fmla="*/ 3407229 h 6830785"/>
              <a:gd name="connsiteX5" fmla="*/ 2917371 w 4806042"/>
              <a:gd name="connsiteY5" fmla="*/ 1518557 h 6830785"/>
              <a:gd name="connsiteX6" fmla="*/ 2775857 w 4806042"/>
              <a:gd name="connsiteY6" fmla="*/ 1382486 h 6830785"/>
              <a:gd name="connsiteX7" fmla="*/ 2661557 w 4806042"/>
              <a:gd name="connsiteY7" fmla="*/ 1442357 h 6830785"/>
              <a:gd name="connsiteX8" fmla="*/ 2536371 w 4806042"/>
              <a:gd name="connsiteY8" fmla="*/ 1507672 h 6830785"/>
              <a:gd name="connsiteX9" fmla="*/ 1028700 w 4806042"/>
              <a:gd name="connsiteY9" fmla="*/ 0 h 6830785"/>
              <a:gd name="connsiteX10" fmla="*/ 0 w 4806042"/>
              <a:gd name="connsiteY10" fmla="*/ 0 h 6830785"/>
              <a:gd name="connsiteX11" fmla="*/ 0 w 4806042"/>
              <a:gd name="connsiteY11" fmla="*/ 206829 h 6830785"/>
              <a:gd name="connsiteX12" fmla="*/ 1148443 w 4806042"/>
              <a:gd name="connsiteY12" fmla="*/ 1311729 h 6830785"/>
              <a:gd name="connsiteX13" fmla="*/ 1823357 w 4806042"/>
              <a:gd name="connsiteY13" fmla="*/ 1959429 h 6830785"/>
              <a:gd name="connsiteX14" fmla="*/ 2057400 w 4806042"/>
              <a:gd name="connsiteY14" fmla="*/ 1790700 h 6830785"/>
              <a:gd name="connsiteX15" fmla="*/ 2084614 w 4806042"/>
              <a:gd name="connsiteY15" fmla="*/ 1768929 h 6830785"/>
              <a:gd name="connsiteX16" fmla="*/ 3467100 w 4806042"/>
              <a:gd name="connsiteY16" fmla="*/ 3102429 h 6830785"/>
              <a:gd name="connsiteX17" fmla="*/ 3782786 w 4806042"/>
              <a:gd name="connsiteY17" fmla="*/ 3407229 h 6830785"/>
              <a:gd name="connsiteX18" fmla="*/ 3467100 w 4806042"/>
              <a:gd name="connsiteY18" fmla="*/ 3712029 h 6830785"/>
              <a:gd name="connsiteX19" fmla="*/ 2100943 w 4806042"/>
              <a:gd name="connsiteY19" fmla="*/ 5023758 h 6830785"/>
              <a:gd name="connsiteX20" fmla="*/ 2068286 w 4806042"/>
              <a:gd name="connsiteY20" fmla="*/ 5001986 h 6830785"/>
              <a:gd name="connsiteX21" fmla="*/ 1834243 w 4806042"/>
              <a:gd name="connsiteY21" fmla="*/ 4833258 h 6830785"/>
              <a:gd name="connsiteX22" fmla="*/ 1153886 w 4806042"/>
              <a:gd name="connsiteY22" fmla="*/ 5497286 h 6830785"/>
              <a:gd name="connsiteX23" fmla="*/ 0 w 4806042"/>
              <a:gd name="connsiteY23" fmla="*/ 6607629 h 6830785"/>
              <a:gd name="connsiteX24" fmla="*/ 0 w 4806042"/>
              <a:gd name="connsiteY24" fmla="*/ 6830786 h 6830785"/>
              <a:gd name="connsiteX25" fmla="*/ 1012371 w 4806042"/>
              <a:gd name="connsiteY25" fmla="*/ 6830786 h 6830785"/>
              <a:gd name="connsiteX26" fmla="*/ 2552700 w 4806042"/>
              <a:gd name="connsiteY26" fmla="*/ 5290457 h 6830785"/>
              <a:gd name="connsiteX27" fmla="*/ 2677886 w 4806042"/>
              <a:gd name="connsiteY27" fmla="*/ 5355772 h 683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06042" h="6830785">
                <a:moveTo>
                  <a:pt x="2677886" y="5355772"/>
                </a:moveTo>
                <a:cubicBezTo>
                  <a:pt x="2715986" y="5377543"/>
                  <a:pt x="2754086" y="5393872"/>
                  <a:pt x="2797629" y="5415643"/>
                </a:cubicBezTo>
                <a:cubicBezTo>
                  <a:pt x="2803072" y="5415643"/>
                  <a:pt x="2808514" y="5421086"/>
                  <a:pt x="2813957" y="5421086"/>
                </a:cubicBezTo>
                <a:lnTo>
                  <a:pt x="2928257" y="5285014"/>
                </a:lnTo>
                <a:lnTo>
                  <a:pt x="4806043" y="3407229"/>
                </a:lnTo>
                <a:lnTo>
                  <a:pt x="2917371" y="1518557"/>
                </a:lnTo>
                <a:lnTo>
                  <a:pt x="2775857" y="1382486"/>
                </a:lnTo>
                <a:cubicBezTo>
                  <a:pt x="2737757" y="1404257"/>
                  <a:pt x="2699657" y="1420586"/>
                  <a:pt x="2661557" y="1442357"/>
                </a:cubicBezTo>
                <a:cubicBezTo>
                  <a:pt x="2618014" y="1464129"/>
                  <a:pt x="2574471" y="1485900"/>
                  <a:pt x="2536371" y="1507672"/>
                </a:cubicBezTo>
                <a:lnTo>
                  <a:pt x="1028700" y="0"/>
                </a:lnTo>
                <a:lnTo>
                  <a:pt x="0" y="0"/>
                </a:lnTo>
                <a:lnTo>
                  <a:pt x="0" y="206829"/>
                </a:lnTo>
                <a:lnTo>
                  <a:pt x="1148443" y="1311729"/>
                </a:lnTo>
                <a:lnTo>
                  <a:pt x="1823357" y="1959429"/>
                </a:lnTo>
                <a:cubicBezTo>
                  <a:pt x="1899557" y="1905000"/>
                  <a:pt x="1975757" y="1845129"/>
                  <a:pt x="2057400" y="1790700"/>
                </a:cubicBezTo>
                <a:cubicBezTo>
                  <a:pt x="2068286" y="1785257"/>
                  <a:pt x="2079172" y="1779814"/>
                  <a:pt x="2084614" y="1768929"/>
                </a:cubicBezTo>
                <a:lnTo>
                  <a:pt x="3467100" y="3102429"/>
                </a:lnTo>
                <a:lnTo>
                  <a:pt x="3782786" y="3407229"/>
                </a:lnTo>
                <a:lnTo>
                  <a:pt x="3467100" y="3712029"/>
                </a:lnTo>
                <a:lnTo>
                  <a:pt x="2100943" y="5023758"/>
                </a:lnTo>
                <a:cubicBezTo>
                  <a:pt x="2090057" y="5018314"/>
                  <a:pt x="2079172" y="5012872"/>
                  <a:pt x="2068286" y="5001986"/>
                </a:cubicBezTo>
                <a:cubicBezTo>
                  <a:pt x="1986643" y="4947557"/>
                  <a:pt x="1910443" y="4893129"/>
                  <a:pt x="1834243" y="4833258"/>
                </a:cubicBezTo>
                <a:lnTo>
                  <a:pt x="1153886" y="5497286"/>
                </a:lnTo>
                <a:lnTo>
                  <a:pt x="0" y="6607629"/>
                </a:lnTo>
                <a:lnTo>
                  <a:pt x="0" y="6830786"/>
                </a:lnTo>
                <a:lnTo>
                  <a:pt x="1012371" y="6830786"/>
                </a:lnTo>
                <a:lnTo>
                  <a:pt x="2552700" y="5290457"/>
                </a:lnTo>
                <a:cubicBezTo>
                  <a:pt x="2590800" y="5312229"/>
                  <a:pt x="2634343" y="5334000"/>
                  <a:pt x="2677886" y="5355772"/>
                </a:cubicBezTo>
                <a:close/>
              </a:path>
            </a:pathLst>
          </a:custGeom>
          <a:solidFill>
            <a:srgbClr val="E5231B"/>
          </a:solidFill>
          <a:ln w="544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Text Placeholder 37">
            <a:extLst>
              <a:ext uri="{FF2B5EF4-FFF2-40B4-BE49-F238E27FC236}">
                <a16:creationId xmlns:a16="http://schemas.microsoft.com/office/drawing/2014/main" id="{E749E7CF-3A0F-4BE8-8088-2D77972E1862}"/>
              </a:ext>
            </a:extLst>
          </p:cNvPr>
          <p:cNvSpPr>
            <a:spLocks noGrp="1"/>
          </p:cNvSpPr>
          <p:nvPr>
            <p:ph type="body" sz="quarter" idx="15" hasCustomPrompt="1"/>
          </p:nvPr>
        </p:nvSpPr>
        <p:spPr>
          <a:xfrm>
            <a:off x="7017810" y="2951250"/>
            <a:ext cx="3888315" cy="954000"/>
          </a:xfrm>
          <a:noFill/>
        </p:spPr>
        <p:txBody>
          <a:bodyPr wrap="square" lIns="0" tIns="0" rIns="0" bIns="0" rtlCol="0" anchor="ctr">
            <a:noAutofit/>
          </a:bodyPr>
          <a:lstStyle>
            <a:lvl1pPr marL="0" indent="0">
              <a:lnSpc>
                <a:spcPct val="100000"/>
              </a:lnSpc>
              <a:buNone/>
              <a:defRPr lang="en-US" sz="3200" cap="all" baseline="0" dirty="0">
                <a:solidFill>
                  <a:schemeClr val="bg1"/>
                </a:solidFill>
                <a:latin typeface="Exo BOLD" pitchFamily="2" charset="0"/>
              </a:defRPr>
            </a:lvl1pPr>
            <a:lvl2pPr>
              <a:buNone/>
              <a:defRPr/>
            </a:lvl2pPr>
            <a:lvl3pPr>
              <a:buNone/>
              <a:defRPr/>
            </a:lvl3pPr>
            <a:lvl4pPr>
              <a:buNone/>
              <a:defRPr/>
            </a:lvl4pPr>
            <a:lvl5pPr>
              <a:buNone/>
              <a:defRPr/>
            </a:lvl5pPr>
          </a:lstStyle>
          <a:p>
            <a:r>
              <a:rPr lang="fr-FR" sz="3200" dirty="0"/>
              <a:t>Ajouter</a:t>
            </a:r>
            <a:br>
              <a:rPr lang="fr-FR" sz="3200" dirty="0"/>
            </a:br>
            <a:r>
              <a:rPr lang="fr-FR" sz="3200" dirty="0"/>
              <a:t>un texte CONTACT</a:t>
            </a:r>
            <a:endParaRPr lang="en-US" sz="3200" dirty="0"/>
          </a:p>
        </p:txBody>
      </p:sp>
      <p:pic>
        <p:nvPicPr>
          <p:cNvPr id="16" name="Graphique 15">
            <a:extLst>
              <a:ext uri="{FF2B5EF4-FFF2-40B4-BE49-F238E27FC236}">
                <a16:creationId xmlns:a16="http://schemas.microsoft.com/office/drawing/2014/main" id="{473AB575-A5EF-4834-8134-90B1AACFC0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1730" y="2455202"/>
            <a:ext cx="1141174" cy="1768817"/>
          </a:xfrm>
          <a:prstGeom prst="rect">
            <a:avLst/>
          </a:prstGeom>
        </p:spPr>
      </p:pic>
    </p:spTree>
    <p:extLst>
      <p:ext uri="{BB962C8B-B14F-4D97-AF65-F5344CB8AC3E}">
        <p14:creationId xmlns:p14="http://schemas.microsoft.com/office/powerpoint/2010/main" val="1206911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withEffect">
                                  <p:stCondLst>
                                    <p:cond delay="0"/>
                                  </p:stCondLst>
                                  <p:childTnLst>
                                    <p:animScale>
                                      <p:cBhvr>
                                        <p:cTn id="6" dur="2000" fill="hold"/>
                                        <p:tgtEl>
                                          <p:spTgt spid="2"/>
                                        </p:tgtEl>
                                      </p:cBhvr>
                                      <p:by x="105000" y="105000"/>
                                    </p:animScale>
                                  </p:childTnLst>
                                </p:cTn>
                              </p:par>
                              <p:par>
                                <p:cTn id="7" presetID="2" presetClass="entr" presetSubtype="8" decel="10000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0-#ppt_w/2"/>
                                          </p:val>
                                        </p:tav>
                                        <p:tav tm="100000">
                                          <p:val>
                                            <p:strVal val="#ppt_x"/>
                                          </p:val>
                                        </p:tav>
                                      </p:tavLst>
                                    </p:anim>
                                    <p:anim calcmode="lin" valueType="num">
                                      <p:cBhvr additive="base">
                                        <p:cTn id="10" dur="1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2" decel="10000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10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9">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decel="10000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25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0-#ppt_w/2"/>
                                          </p:val>
                                        </p:tav>
                                        <p:tav tm="100000">
                                          <p:val>
                                            <p:strVal val="#ppt_x"/>
                                          </p:val>
                                        </p:tav>
                                      </p:tavLst>
                                    </p:anim>
                                    <p:anim calcmode="lin" valueType="num">
                                      <p:cBhvr additive="base">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build="p">
        <p:tmplLst>
          <p:tmpl lvl="1">
            <p:tnLst>
              <p:par>
                <p:cTn presetID="2" presetClass="entr" presetSubtype="2" decel="10000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1+#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pos="642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ermeture Type 2">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outdoor, snow, photo, dog&#10;&#10;Description automatically generated">
            <a:extLst>
              <a:ext uri="{FF2B5EF4-FFF2-40B4-BE49-F238E27FC236}">
                <a16:creationId xmlns:a16="http://schemas.microsoft.com/office/drawing/2014/main" id="{275E9580-2003-4B25-A5ED-148E2C5FEB9E}"/>
              </a:ext>
            </a:extLst>
          </p:cNvPr>
          <p:cNvPicPr>
            <a:picLocks noChangeAspect="1"/>
          </p:cNvPicPr>
          <p:nvPr userDrawn="1"/>
        </p:nvPicPr>
        <p:blipFill>
          <a:blip r:embed="rId2"/>
          <a:stretch>
            <a:fillRect/>
          </a:stretch>
        </p:blipFill>
        <p:spPr>
          <a:xfrm>
            <a:off x="0" y="1785"/>
            <a:ext cx="12192000" cy="6854430"/>
          </a:xfrm>
          <a:prstGeom prst="rect">
            <a:avLst/>
          </a:prstGeom>
        </p:spPr>
      </p:pic>
      <p:sp>
        <p:nvSpPr>
          <p:cNvPr id="11" name="Rectangle 10">
            <a:extLst>
              <a:ext uri="{FF2B5EF4-FFF2-40B4-BE49-F238E27FC236}">
                <a16:creationId xmlns:a16="http://schemas.microsoft.com/office/drawing/2014/main" id="{B52B4B11-B2F9-429F-A30E-ADBDB0D8816A}"/>
              </a:ext>
            </a:extLst>
          </p:cNvPr>
          <p:cNvSpPr/>
          <p:nvPr userDrawn="1"/>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descr="A picture containing outdoor, snow, photo, dog&#10;&#10;Description automatically generated">
            <a:extLst>
              <a:ext uri="{FF2B5EF4-FFF2-40B4-BE49-F238E27FC236}">
                <a16:creationId xmlns:a16="http://schemas.microsoft.com/office/drawing/2014/main" id="{95315EA9-4CAC-40E1-B6E7-60D8C32B6A54}"/>
              </a:ext>
            </a:extLst>
          </p:cNvPr>
          <p:cNvPicPr>
            <a:picLocks noChangeAspect="1"/>
          </p:cNvPicPr>
          <p:nvPr userDrawn="1"/>
        </p:nvPicPr>
        <p:blipFill>
          <a:blip r:embed="rId2"/>
          <a:srcRect r="48555"/>
          <a:stretch>
            <a:fillRect/>
          </a:stretch>
        </p:blipFill>
        <p:spPr>
          <a:xfrm>
            <a:off x="0" y="1785"/>
            <a:ext cx="6272136" cy="6854430"/>
          </a:xfrm>
          <a:custGeom>
            <a:avLst/>
            <a:gdLst>
              <a:gd name="connsiteX0" fmla="*/ 0 w 6272136"/>
              <a:gd name="connsiteY0" fmla="*/ 0 h 6854430"/>
              <a:gd name="connsiteX1" fmla="*/ 3733759 w 6272136"/>
              <a:gd name="connsiteY1" fmla="*/ 0 h 6854430"/>
              <a:gd name="connsiteX2" fmla="*/ 4086168 w 6272136"/>
              <a:gd name="connsiteY2" fmla="*/ 579623 h 6854430"/>
              <a:gd name="connsiteX3" fmla="*/ 4196546 w 6272136"/>
              <a:gd name="connsiteY3" fmla="*/ 551711 h 6854430"/>
              <a:gd name="connsiteX4" fmla="*/ 4403343 w 6272136"/>
              <a:gd name="connsiteY4" fmla="*/ 500964 h 6854430"/>
              <a:gd name="connsiteX5" fmla="*/ 6272136 w 6272136"/>
              <a:gd name="connsiteY5" fmla="*/ 3519193 h 6854430"/>
              <a:gd name="connsiteX6" fmla="*/ 4419837 w 6272136"/>
              <a:gd name="connsiteY6" fmla="*/ 6517125 h 6854430"/>
              <a:gd name="connsiteX7" fmla="*/ 4211772 w 6272136"/>
              <a:gd name="connsiteY7" fmla="*/ 6465108 h 6854430"/>
              <a:gd name="connsiteX8" fmla="*/ 4101393 w 6272136"/>
              <a:gd name="connsiteY8" fmla="*/ 6437197 h 6854430"/>
              <a:gd name="connsiteX9" fmla="*/ 3843426 w 6272136"/>
              <a:gd name="connsiteY9" fmla="*/ 6854430 h 6854430"/>
              <a:gd name="connsiteX10" fmla="*/ 0 w 6272136"/>
              <a:gd name="connsiteY10" fmla="*/ 6854430 h 685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2136" h="6854430">
                <a:moveTo>
                  <a:pt x="0" y="0"/>
                </a:moveTo>
                <a:lnTo>
                  <a:pt x="3733759" y="0"/>
                </a:lnTo>
                <a:lnTo>
                  <a:pt x="4086168" y="579623"/>
                </a:lnTo>
                <a:cubicBezTo>
                  <a:pt x="4122961" y="569473"/>
                  <a:pt x="4159753" y="560592"/>
                  <a:pt x="4196546" y="551711"/>
                </a:cubicBezTo>
                <a:cubicBezTo>
                  <a:pt x="4265056" y="533950"/>
                  <a:pt x="4333565" y="517456"/>
                  <a:pt x="4403343" y="500964"/>
                </a:cubicBezTo>
                <a:lnTo>
                  <a:pt x="6272136" y="3519193"/>
                </a:lnTo>
                <a:lnTo>
                  <a:pt x="4419837" y="6517125"/>
                </a:lnTo>
                <a:cubicBezTo>
                  <a:pt x="4350058" y="6500632"/>
                  <a:pt x="4280280" y="6482870"/>
                  <a:pt x="4211772" y="6465108"/>
                </a:cubicBezTo>
                <a:cubicBezTo>
                  <a:pt x="4174977" y="6456228"/>
                  <a:pt x="4138186" y="6446078"/>
                  <a:pt x="4101393" y="6437197"/>
                </a:cubicBezTo>
                <a:lnTo>
                  <a:pt x="3843426" y="6854430"/>
                </a:lnTo>
                <a:lnTo>
                  <a:pt x="0" y="6854430"/>
                </a:lnTo>
                <a:close/>
              </a:path>
            </a:pathLst>
          </a:custGeom>
        </p:spPr>
      </p:pic>
      <p:sp>
        <p:nvSpPr>
          <p:cNvPr id="13" name="Freeform: Shape 12">
            <a:extLst>
              <a:ext uri="{FF2B5EF4-FFF2-40B4-BE49-F238E27FC236}">
                <a16:creationId xmlns:a16="http://schemas.microsoft.com/office/drawing/2014/main" id="{9382011F-33DB-45B5-B9C7-40BCD2D90BBA}"/>
              </a:ext>
            </a:extLst>
          </p:cNvPr>
          <p:cNvSpPr/>
          <p:nvPr userDrawn="1"/>
        </p:nvSpPr>
        <p:spPr>
          <a:xfrm>
            <a:off x="0" y="1"/>
            <a:ext cx="6272136" cy="6858000"/>
          </a:xfrm>
          <a:custGeom>
            <a:avLst/>
            <a:gdLst>
              <a:gd name="connsiteX0" fmla="*/ 0 w 6272136"/>
              <a:gd name="connsiteY0" fmla="*/ 0 h 6858000"/>
              <a:gd name="connsiteX1" fmla="*/ 3732673 w 6272136"/>
              <a:gd name="connsiteY1" fmla="*/ 0 h 6858000"/>
              <a:gd name="connsiteX2" fmla="*/ 4086168 w 6272136"/>
              <a:gd name="connsiteY2" fmla="*/ 581408 h 6858000"/>
              <a:gd name="connsiteX3" fmla="*/ 4196546 w 6272136"/>
              <a:gd name="connsiteY3" fmla="*/ 553496 h 6858000"/>
              <a:gd name="connsiteX4" fmla="*/ 4403343 w 6272136"/>
              <a:gd name="connsiteY4" fmla="*/ 502749 h 6858000"/>
              <a:gd name="connsiteX5" fmla="*/ 6272136 w 6272136"/>
              <a:gd name="connsiteY5" fmla="*/ 3520978 h 6858000"/>
              <a:gd name="connsiteX6" fmla="*/ 4419837 w 6272136"/>
              <a:gd name="connsiteY6" fmla="*/ 6518910 h 6858000"/>
              <a:gd name="connsiteX7" fmla="*/ 4211771 w 6272136"/>
              <a:gd name="connsiteY7" fmla="*/ 6466893 h 6858000"/>
              <a:gd name="connsiteX8" fmla="*/ 4101393 w 6272136"/>
              <a:gd name="connsiteY8" fmla="*/ 6438982 h 6858000"/>
              <a:gd name="connsiteX9" fmla="*/ 3842323 w 6272136"/>
              <a:gd name="connsiteY9" fmla="*/ 6857999 h 6858000"/>
              <a:gd name="connsiteX10" fmla="*/ 4610102 w 6272136"/>
              <a:gd name="connsiteY10" fmla="*/ 6857999 h 6858000"/>
              <a:gd name="connsiteX11" fmla="*/ 4610101 w 6272136"/>
              <a:gd name="connsiteY11" fmla="*/ 6858000 h 6858000"/>
              <a:gd name="connsiteX12" fmla="*/ 0 w 627213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72136" h="6858000">
                <a:moveTo>
                  <a:pt x="0" y="0"/>
                </a:moveTo>
                <a:lnTo>
                  <a:pt x="3732673" y="0"/>
                </a:lnTo>
                <a:lnTo>
                  <a:pt x="4086168" y="581408"/>
                </a:lnTo>
                <a:cubicBezTo>
                  <a:pt x="4122961" y="571258"/>
                  <a:pt x="4159753" y="562377"/>
                  <a:pt x="4196546" y="553496"/>
                </a:cubicBezTo>
                <a:cubicBezTo>
                  <a:pt x="4265056" y="535735"/>
                  <a:pt x="4333565" y="519241"/>
                  <a:pt x="4403343" y="502749"/>
                </a:cubicBezTo>
                <a:lnTo>
                  <a:pt x="6272136" y="3520978"/>
                </a:lnTo>
                <a:lnTo>
                  <a:pt x="4419837" y="6518910"/>
                </a:lnTo>
                <a:cubicBezTo>
                  <a:pt x="4350058" y="6502417"/>
                  <a:pt x="4280280" y="6484655"/>
                  <a:pt x="4211771" y="6466893"/>
                </a:cubicBezTo>
                <a:cubicBezTo>
                  <a:pt x="4174977" y="6458013"/>
                  <a:pt x="4138186" y="6447863"/>
                  <a:pt x="4101393" y="6438982"/>
                </a:cubicBezTo>
                <a:lnTo>
                  <a:pt x="3842323" y="6857999"/>
                </a:lnTo>
                <a:lnTo>
                  <a:pt x="4610102" y="6857999"/>
                </a:lnTo>
                <a:lnTo>
                  <a:pt x="4610101" y="6858000"/>
                </a:lnTo>
                <a:lnTo>
                  <a:pt x="0" y="6858000"/>
                </a:ln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4" name="Freeform: Shape 13">
            <a:extLst>
              <a:ext uri="{FF2B5EF4-FFF2-40B4-BE49-F238E27FC236}">
                <a16:creationId xmlns:a16="http://schemas.microsoft.com/office/drawing/2014/main" id="{5603103F-2764-4F9E-8C32-4A207304BFE8}"/>
              </a:ext>
            </a:extLst>
          </p:cNvPr>
          <p:cNvSpPr/>
          <p:nvPr userDrawn="1"/>
        </p:nvSpPr>
        <p:spPr>
          <a:xfrm>
            <a:off x="3713622" y="0"/>
            <a:ext cx="3390759" cy="6858000"/>
          </a:xfrm>
          <a:custGeom>
            <a:avLst/>
            <a:gdLst>
              <a:gd name="connsiteX0" fmla="*/ 0 w 3390759"/>
              <a:gd name="connsiteY0" fmla="*/ 0 h 6858000"/>
              <a:gd name="connsiteX1" fmla="*/ 1069659 w 3390759"/>
              <a:gd name="connsiteY1" fmla="*/ 0 h 6858000"/>
              <a:gd name="connsiteX2" fmla="*/ 1274571 w 3390759"/>
              <a:gd name="connsiteY2" fmla="*/ 365730 h 6858000"/>
              <a:gd name="connsiteX3" fmla="*/ 1369724 w 3390759"/>
              <a:gd name="connsiteY3" fmla="*/ 345431 h 6858000"/>
              <a:gd name="connsiteX4" fmla="*/ 1535923 w 3390759"/>
              <a:gd name="connsiteY4" fmla="*/ 312445 h 6858000"/>
              <a:gd name="connsiteX5" fmla="*/ 2411324 w 3390759"/>
              <a:gd name="connsiteY5" fmla="*/ 1826000 h 6858000"/>
              <a:gd name="connsiteX6" fmla="*/ 3390759 w 3390759"/>
              <a:gd name="connsiteY6" fmla="*/ 3519711 h 6858000"/>
              <a:gd name="connsiteX7" fmla="*/ 2415131 w 3390759"/>
              <a:gd name="connsiteY7" fmla="*/ 5209616 h 6858000"/>
              <a:gd name="connsiteX8" fmla="*/ 1551147 w 3390759"/>
              <a:gd name="connsiteY8" fmla="*/ 6706679 h 6858000"/>
              <a:gd name="connsiteX9" fmla="*/ 1382411 w 3390759"/>
              <a:gd name="connsiteY9" fmla="*/ 6672423 h 6858000"/>
              <a:gd name="connsiteX10" fmla="*/ 1289795 w 3390759"/>
              <a:gd name="connsiteY10" fmla="*/ 6653393 h 6858000"/>
              <a:gd name="connsiteX11" fmla="*/ 1170590 w 3390759"/>
              <a:gd name="connsiteY11" fmla="*/ 6858000 h 6858000"/>
              <a:gd name="connsiteX12" fmla="*/ 109651 w 3390759"/>
              <a:gd name="connsiteY12" fmla="*/ 6858000 h 6858000"/>
              <a:gd name="connsiteX13" fmla="*/ 368721 w 3390759"/>
              <a:gd name="connsiteY13" fmla="*/ 6438983 h 6858000"/>
              <a:gd name="connsiteX14" fmla="*/ 479099 w 3390759"/>
              <a:gd name="connsiteY14" fmla="*/ 6466894 h 6858000"/>
              <a:gd name="connsiteX15" fmla="*/ 687165 w 3390759"/>
              <a:gd name="connsiteY15" fmla="*/ 6518911 h 6858000"/>
              <a:gd name="connsiteX16" fmla="*/ 2539464 w 3390759"/>
              <a:gd name="connsiteY16" fmla="*/ 3520979 h 6858000"/>
              <a:gd name="connsiteX17" fmla="*/ 670671 w 3390759"/>
              <a:gd name="connsiteY17" fmla="*/ 502750 h 6858000"/>
              <a:gd name="connsiteX18" fmla="*/ 463874 w 3390759"/>
              <a:gd name="connsiteY18" fmla="*/ 553497 h 6858000"/>
              <a:gd name="connsiteX19" fmla="*/ 353496 w 3390759"/>
              <a:gd name="connsiteY19" fmla="*/ 5814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0759" h="6858000">
                <a:moveTo>
                  <a:pt x="0" y="0"/>
                </a:moveTo>
                <a:lnTo>
                  <a:pt x="1069659" y="0"/>
                </a:lnTo>
                <a:lnTo>
                  <a:pt x="1274571" y="365730"/>
                </a:lnTo>
                <a:cubicBezTo>
                  <a:pt x="1306289" y="358118"/>
                  <a:pt x="1338006" y="351774"/>
                  <a:pt x="1369724" y="345431"/>
                </a:cubicBezTo>
                <a:cubicBezTo>
                  <a:pt x="1424277" y="334012"/>
                  <a:pt x="1480100" y="323863"/>
                  <a:pt x="1535923" y="312445"/>
                </a:cubicBezTo>
                <a:lnTo>
                  <a:pt x="2411324" y="1826000"/>
                </a:lnTo>
                <a:lnTo>
                  <a:pt x="3390759" y="3519711"/>
                </a:lnTo>
                <a:lnTo>
                  <a:pt x="2415131" y="5209616"/>
                </a:lnTo>
                <a:lnTo>
                  <a:pt x="1551147" y="6706679"/>
                </a:lnTo>
                <a:cubicBezTo>
                  <a:pt x="1494057" y="6695260"/>
                  <a:pt x="1438234" y="6683842"/>
                  <a:pt x="1382411" y="6672423"/>
                </a:cubicBezTo>
                <a:cubicBezTo>
                  <a:pt x="1351962" y="6666080"/>
                  <a:pt x="1320244" y="6659736"/>
                  <a:pt x="1289795" y="6653393"/>
                </a:cubicBezTo>
                <a:lnTo>
                  <a:pt x="1170590" y="6858000"/>
                </a:lnTo>
                <a:lnTo>
                  <a:pt x="109651" y="6858000"/>
                </a:lnTo>
                <a:lnTo>
                  <a:pt x="368721" y="6438983"/>
                </a:lnTo>
                <a:cubicBezTo>
                  <a:pt x="405514" y="6447864"/>
                  <a:pt x="442305" y="6458014"/>
                  <a:pt x="479099" y="6466894"/>
                </a:cubicBezTo>
                <a:cubicBezTo>
                  <a:pt x="547608" y="6484656"/>
                  <a:pt x="617386" y="6502418"/>
                  <a:pt x="687165" y="6518911"/>
                </a:cubicBezTo>
                <a:lnTo>
                  <a:pt x="2539464" y="3520979"/>
                </a:lnTo>
                <a:lnTo>
                  <a:pt x="670671" y="502750"/>
                </a:lnTo>
                <a:cubicBezTo>
                  <a:pt x="600893" y="519242"/>
                  <a:pt x="532384" y="535736"/>
                  <a:pt x="463874" y="553497"/>
                </a:cubicBezTo>
                <a:cubicBezTo>
                  <a:pt x="427081" y="562378"/>
                  <a:pt x="390289" y="571259"/>
                  <a:pt x="353496" y="58140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8" name="Text Placeholder 37">
            <a:extLst>
              <a:ext uri="{FF2B5EF4-FFF2-40B4-BE49-F238E27FC236}">
                <a16:creationId xmlns:a16="http://schemas.microsoft.com/office/drawing/2014/main" id="{63E689B4-8A58-45BE-8F26-A9713D8E7AF3}"/>
              </a:ext>
            </a:extLst>
          </p:cNvPr>
          <p:cNvSpPr>
            <a:spLocks noGrp="1"/>
          </p:cNvSpPr>
          <p:nvPr>
            <p:ph type="body" sz="quarter" idx="15" hasCustomPrompt="1"/>
          </p:nvPr>
        </p:nvSpPr>
        <p:spPr>
          <a:xfrm>
            <a:off x="7458074" y="2969400"/>
            <a:ext cx="4716000" cy="1069200"/>
          </a:xfrm>
          <a:noFill/>
        </p:spPr>
        <p:txBody>
          <a:bodyPr wrap="square" lIns="0" tIns="0" rIns="0" bIns="0" rtlCol="0" anchor="ctr">
            <a:noAutofit/>
          </a:bodyPr>
          <a:lstStyle>
            <a:lvl1pPr marL="0" indent="0">
              <a:lnSpc>
                <a:spcPct val="100000"/>
              </a:lnSpc>
              <a:buNone/>
              <a:defRPr lang="en-US" sz="3200" cap="all" baseline="0" dirty="0">
                <a:solidFill>
                  <a:schemeClr val="accent1"/>
                </a:solidFill>
                <a:latin typeface="Exo BOLD" pitchFamily="2" charset="0"/>
              </a:defRPr>
            </a:lvl1pPr>
            <a:lvl2pPr>
              <a:buNone/>
              <a:defRPr/>
            </a:lvl2pPr>
            <a:lvl3pPr>
              <a:buNone/>
              <a:defRPr/>
            </a:lvl3pPr>
            <a:lvl4pPr>
              <a:buNone/>
              <a:defRPr/>
            </a:lvl4pPr>
            <a:lvl5pPr>
              <a:buNone/>
              <a:defRPr/>
            </a:lvl5pPr>
          </a:lstStyle>
          <a:p>
            <a:r>
              <a:rPr lang="fr-FR" sz="3200" dirty="0"/>
              <a:t>Ajouter</a:t>
            </a:r>
            <a:br>
              <a:rPr lang="fr-FR" sz="3200" dirty="0"/>
            </a:br>
            <a:r>
              <a:rPr lang="fr-FR" sz="3200" dirty="0"/>
              <a:t>un texte CONTACT</a:t>
            </a:r>
            <a:endParaRPr lang="en-US" sz="3200" dirty="0"/>
          </a:p>
        </p:txBody>
      </p:sp>
      <p:pic>
        <p:nvPicPr>
          <p:cNvPr id="6" name="Graphique 5">
            <a:extLst>
              <a:ext uri="{FF2B5EF4-FFF2-40B4-BE49-F238E27FC236}">
                <a16:creationId xmlns:a16="http://schemas.microsoft.com/office/drawing/2014/main" id="{FAF3308C-EE1F-4C53-A353-9F3C24E2EA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89852" y="2100440"/>
            <a:ext cx="1714271" cy="2657120"/>
          </a:xfrm>
          <a:prstGeom prst="rect">
            <a:avLst/>
          </a:prstGeom>
        </p:spPr>
      </p:pic>
    </p:spTree>
    <p:extLst>
      <p:ext uri="{BB962C8B-B14F-4D97-AF65-F5344CB8AC3E}">
        <p14:creationId xmlns:p14="http://schemas.microsoft.com/office/powerpoint/2010/main" val="266389238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10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extLst>
    <p:ext uri="{DCECCB84-F9BA-43D5-87BE-67443E8EF086}">
      <p15:sldGuideLst xmlns:p15="http://schemas.microsoft.com/office/powerpoint/2012/main">
        <p15:guide id="1" pos="642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20189"/>
      </p:ext>
    </p:extLst>
  </p:cSld>
  <p:clrMapOvr>
    <a:masterClrMapping/>
  </p:clrMapOvr>
  <p:extLst>
    <p:ext uri="{DCECCB84-F9BA-43D5-87BE-67443E8EF086}">
      <p15:sldGuideLst xmlns:p15="http://schemas.microsoft.com/office/powerpoint/2012/main">
        <p15:guide id="1" pos="642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09266-DDA7-457F-8601-7D4DC84B4E0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6C76EC8-33A5-4934-8005-33AA09D4F5A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BA0456-0F4A-431F-ADAE-2846A8159570}"/>
              </a:ext>
            </a:extLst>
          </p:cNvPr>
          <p:cNvSpPr>
            <a:spLocks noGrp="1"/>
          </p:cNvSpPr>
          <p:nvPr>
            <p:ph type="dt" sz="half" idx="10"/>
          </p:nvPr>
        </p:nvSpPr>
        <p:spPr/>
        <p:txBody>
          <a:bodyPr/>
          <a:lstStyle/>
          <a:p>
            <a:fld id="{1241B3C8-4017-4E81-B00D-F506AB4EC3B0}"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14E7E4AD-9A8A-447A-92D4-BD531BAD16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5F43A0-3373-4944-AC93-1C4831F1B212}"/>
              </a:ext>
            </a:extLst>
          </p:cNvPr>
          <p:cNvSpPr>
            <a:spLocks noGrp="1"/>
          </p:cNvSpPr>
          <p:nvPr>
            <p:ph type="sldNum" sz="quarter" idx="12"/>
          </p:nvPr>
        </p:nvSpPr>
        <p:spPr/>
        <p:txBody>
          <a:bodyPr/>
          <a:lstStyle/>
          <a:p>
            <a:fld id="{4026016F-DB4C-46B3-84BC-20A5BA9C8D7F}" type="slidenum">
              <a:rPr lang="fr-FR" smtClean="0"/>
              <a:t>‹N°›</a:t>
            </a:fld>
            <a:endParaRPr lang="fr-FR"/>
          </a:p>
        </p:txBody>
      </p:sp>
    </p:spTree>
    <p:extLst>
      <p:ext uri="{BB962C8B-B14F-4D97-AF65-F5344CB8AC3E}">
        <p14:creationId xmlns:p14="http://schemas.microsoft.com/office/powerpoint/2010/main" val="2342867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uvertu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889A9F-3BF5-424C-B59B-F3F083EF4AB5}"/>
              </a:ext>
            </a:extLst>
          </p:cNvPr>
          <p:cNvPicPr>
            <a:picLocks noChangeAspect="1"/>
          </p:cNvPicPr>
          <p:nvPr userDrawn="1"/>
        </p:nvPicPr>
        <p:blipFill>
          <a:blip r:embed="rId2"/>
          <a:srcRect/>
          <a:stretch/>
        </p:blipFill>
        <p:spPr>
          <a:xfrm>
            <a:off x="0" y="0"/>
            <a:ext cx="12192000" cy="6858000"/>
          </a:xfrm>
          <a:prstGeom prst="rect">
            <a:avLst/>
          </a:prstGeom>
        </p:spPr>
      </p:pic>
      <p:sp>
        <p:nvSpPr>
          <p:cNvPr id="56" name="Freeform: Shape 55">
            <a:extLst>
              <a:ext uri="{FF2B5EF4-FFF2-40B4-BE49-F238E27FC236}">
                <a16:creationId xmlns:a16="http://schemas.microsoft.com/office/drawing/2014/main" id="{BB6A39E7-F019-4B2F-B900-2D23ED31FFF8}"/>
              </a:ext>
            </a:extLst>
          </p:cNvPr>
          <p:cNvSpPr/>
          <p:nvPr userDrawn="1"/>
        </p:nvSpPr>
        <p:spPr>
          <a:xfrm>
            <a:off x="1" y="0"/>
            <a:ext cx="10108789" cy="6858000"/>
          </a:xfrm>
          <a:custGeom>
            <a:avLst/>
            <a:gdLst>
              <a:gd name="connsiteX0" fmla="*/ 0 w 10108789"/>
              <a:gd name="connsiteY0" fmla="*/ 0 h 6858000"/>
              <a:gd name="connsiteX1" fmla="*/ 4381500 w 10108789"/>
              <a:gd name="connsiteY1" fmla="*/ 0 h 6858000"/>
              <a:gd name="connsiteX2" fmla="*/ 4862628 w 10108789"/>
              <a:gd name="connsiteY2" fmla="*/ 0 h 6858000"/>
              <a:gd name="connsiteX3" fmla="*/ 5210200 w 10108789"/>
              <a:gd name="connsiteY3" fmla="*/ 0 h 6858000"/>
              <a:gd name="connsiteX4" fmla="*/ 5222900 w 10108789"/>
              <a:gd name="connsiteY4" fmla="*/ 0 h 6858000"/>
              <a:gd name="connsiteX5" fmla="*/ 7294577 w 10108789"/>
              <a:gd name="connsiteY5" fmla="*/ 0 h 6858000"/>
              <a:gd name="connsiteX6" fmla="*/ 7937414 w 10108789"/>
              <a:gd name="connsiteY6" fmla="*/ 1111897 h 6858000"/>
              <a:gd name="connsiteX7" fmla="*/ 10108789 w 10108789"/>
              <a:gd name="connsiteY7" fmla="*/ 4865945 h 6858000"/>
              <a:gd name="connsiteX8" fmla="*/ 8959236 w 10108789"/>
              <a:gd name="connsiteY8" fmla="*/ 6858000 h 6858000"/>
              <a:gd name="connsiteX9" fmla="*/ 6991375 w 10108789"/>
              <a:gd name="connsiteY9" fmla="*/ 6858000 h 6858000"/>
              <a:gd name="connsiteX10" fmla="*/ 8060084 w 10108789"/>
              <a:gd name="connsiteY10" fmla="*/ 5127781 h 6858000"/>
              <a:gd name="connsiteX11" fmla="*/ 6342743 w 10108789"/>
              <a:gd name="connsiteY11" fmla="*/ 6858000 h 6858000"/>
              <a:gd name="connsiteX12" fmla="*/ 4862628 w 10108789"/>
              <a:gd name="connsiteY12" fmla="*/ 6858000 h 6858000"/>
              <a:gd name="connsiteX13" fmla="*/ 4381500 w 10108789"/>
              <a:gd name="connsiteY13" fmla="*/ 6858000 h 6858000"/>
              <a:gd name="connsiteX14" fmla="*/ 0 w 10108789"/>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08789" h="6858000">
                <a:moveTo>
                  <a:pt x="0" y="0"/>
                </a:moveTo>
                <a:lnTo>
                  <a:pt x="4381500" y="0"/>
                </a:lnTo>
                <a:lnTo>
                  <a:pt x="4862628" y="0"/>
                </a:lnTo>
                <a:lnTo>
                  <a:pt x="5210200" y="0"/>
                </a:lnTo>
                <a:lnTo>
                  <a:pt x="5222900" y="0"/>
                </a:lnTo>
                <a:lnTo>
                  <a:pt x="7294577" y="0"/>
                </a:lnTo>
                <a:lnTo>
                  <a:pt x="7937414" y="1111897"/>
                </a:lnTo>
                <a:lnTo>
                  <a:pt x="10108789" y="4865945"/>
                </a:lnTo>
                <a:lnTo>
                  <a:pt x="8959236" y="6858000"/>
                </a:lnTo>
                <a:lnTo>
                  <a:pt x="6991375" y="6858000"/>
                </a:lnTo>
                <a:lnTo>
                  <a:pt x="8060084" y="5127781"/>
                </a:lnTo>
                <a:lnTo>
                  <a:pt x="6342743" y="6858000"/>
                </a:lnTo>
                <a:lnTo>
                  <a:pt x="4862628" y="6858000"/>
                </a:lnTo>
                <a:lnTo>
                  <a:pt x="43815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F51AE58E-82E1-49E9-8A23-EE8A3DA2D739}"/>
              </a:ext>
            </a:extLst>
          </p:cNvPr>
          <p:cNvSpPr/>
          <p:nvPr userDrawn="1"/>
        </p:nvSpPr>
        <p:spPr>
          <a:xfrm>
            <a:off x="5210201" y="0"/>
            <a:ext cx="4898589" cy="6858000"/>
          </a:xfrm>
          <a:custGeom>
            <a:avLst/>
            <a:gdLst>
              <a:gd name="connsiteX0" fmla="*/ 0 w 4898589"/>
              <a:gd name="connsiteY0" fmla="*/ 0 h 6858000"/>
              <a:gd name="connsiteX1" fmla="*/ 2084377 w 4898589"/>
              <a:gd name="connsiteY1" fmla="*/ 0 h 6858000"/>
              <a:gd name="connsiteX2" fmla="*/ 2727214 w 4898589"/>
              <a:gd name="connsiteY2" fmla="*/ 1111897 h 6858000"/>
              <a:gd name="connsiteX3" fmla="*/ 4898589 w 4898589"/>
              <a:gd name="connsiteY3" fmla="*/ 4865945 h 6858000"/>
              <a:gd name="connsiteX4" fmla="*/ 3749036 w 4898589"/>
              <a:gd name="connsiteY4" fmla="*/ 6858000 h 6858000"/>
              <a:gd name="connsiteX5" fmla="*/ 1781175 w 4898589"/>
              <a:gd name="connsiteY5" fmla="*/ 6858000 h 6858000"/>
              <a:gd name="connsiteX6" fmla="*/ 3011612 w 4898589"/>
              <a:gd name="connsiteY6" fmla="*/ 4865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589" h="6858000">
                <a:moveTo>
                  <a:pt x="0" y="0"/>
                </a:moveTo>
                <a:lnTo>
                  <a:pt x="2084377" y="0"/>
                </a:lnTo>
                <a:lnTo>
                  <a:pt x="2727214" y="1111897"/>
                </a:lnTo>
                <a:lnTo>
                  <a:pt x="4898589" y="4865945"/>
                </a:lnTo>
                <a:lnTo>
                  <a:pt x="3749036" y="6858000"/>
                </a:lnTo>
                <a:lnTo>
                  <a:pt x="1781175" y="6858000"/>
                </a:lnTo>
                <a:lnTo>
                  <a:pt x="3011612" y="4865945"/>
                </a:lnTo>
                <a:close/>
              </a:path>
            </a:pathLst>
          </a:custGeom>
          <a:solidFill>
            <a:schemeClr val="accent1">
              <a:alpha val="5000"/>
            </a:schemeClr>
          </a:solidFill>
          <a:ln w="14220" cap="flat">
            <a:noFill/>
            <a:prstDash val="solid"/>
            <a:miter/>
          </a:ln>
        </p:spPr>
        <p:txBody>
          <a:bodyPr wrap="square" rtlCol="0" anchor="ctr">
            <a:noAutofit/>
          </a:bodyPr>
          <a:lstStyle/>
          <a:p>
            <a:pPr lvl="0"/>
            <a:endParaRPr lang="fr-FR"/>
          </a:p>
        </p:txBody>
      </p:sp>
      <p:sp>
        <p:nvSpPr>
          <p:cNvPr id="7" name="Freeform: Shape 6">
            <a:extLst>
              <a:ext uri="{FF2B5EF4-FFF2-40B4-BE49-F238E27FC236}">
                <a16:creationId xmlns:a16="http://schemas.microsoft.com/office/drawing/2014/main" id="{F20162DE-2E59-4722-AF04-63525190FFDF}"/>
              </a:ext>
            </a:extLst>
          </p:cNvPr>
          <p:cNvSpPr/>
          <p:nvPr userDrawn="1"/>
        </p:nvSpPr>
        <p:spPr>
          <a:xfrm>
            <a:off x="1" y="2225438"/>
            <a:ext cx="2636243" cy="4632563"/>
          </a:xfrm>
          <a:custGeom>
            <a:avLst/>
            <a:gdLst>
              <a:gd name="connsiteX0" fmla="*/ 0 w 2636243"/>
              <a:gd name="connsiteY0" fmla="*/ 0 h 4632563"/>
              <a:gd name="connsiteX1" fmla="*/ 2636243 w 2636243"/>
              <a:gd name="connsiteY1" fmla="*/ 2636242 h 4632563"/>
              <a:gd name="connsiteX2" fmla="*/ 641251 w 2636243"/>
              <a:gd name="connsiteY2" fmla="*/ 4632563 h 4632563"/>
              <a:gd name="connsiteX3" fmla="*/ 0 w 2636243"/>
              <a:gd name="connsiteY3" fmla="*/ 4632563 h 4632563"/>
              <a:gd name="connsiteX4" fmla="*/ 0 w 2636243"/>
              <a:gd name="connsiteY4" fmla="*/ 2950827 h 4632563"/>
              <a:gd name="connsiteX5" fmla="*/ 326934 w 2636243"/>
              <a:gd name="connsiteY5" fmla="*/ 2636242 h 4632563"/>
              <a:gd name="connsiteX6" fmla="*/ 0 w 2636243"/>
              <a:gd name="connsiteY6" fmla="*/ 2322256 h 463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243" h="4632563">
                <a:moveTo>
                  <a:pt x="0" y="0"/>
                </a:moveTo>
                <a:lnTo>
                  <a:pt x="2636243" y="2636242"/>
                </a:lnTo>
                <a:lnTo>
                  <a:pt x="641251" y="4632563"/>
                </a:lnTo>
                <a:lnTo>
                  <a:pt x="0" y="4632563"/>
                </a:lnTo>
                <a:lnTo>
                  <a:pt x="0" y="2950827"/>
                </a:lnTo>
                <a:lnTo>
                  <a:pt x="326934" y="2636242"/>
                </a:lnTo>
                <a:lnTo>
                  <a:pt x="0" y="2322256"/>
                </a:lnTo>
                <a:close/>
              </a:path>
            </a:pathLst>
          </a:custGeom>
          <a:solidFill>
            <a:schemeClr val="accent1">
              <a:alpha val="5000"/>
            </a:schemeClr>
          </a:solidFill>
          <a:ln w="14220" cap="flat">
            <a:noFill/>
            <a:prstDash val="solid"/>
            <a:miter/>
          </a:ln>
        </p:spPr>
        <p:txBody>
          <a:bodyPr wrap="square" rtlCol="0" anchor="ctr">
            <a:noAutofit/>
          </a:bodyPr>
          <a:lstStyle/>
          <a:p>
            <a:endParaRPr lang="fr-FR"/>
          </a:p>
        </p:txBody>
      </p:sp>
      <p:sp>
        <p:nvSpPr>
          <p:cNvPr id="8" name="Freeform: Shape 7">
            <a:extLst>
              <a:ext uri="{FF2B5EF4-FFF2-40B4-BE49-F238E27FC236}">
                <a16:creationId xmlns:a16="http://schemas.microsoft.com/office/drawing/2014/main" id="{18F379F3-FF8A-4E61-930A-7B40031CEA8E}"/>
              </a:ext>
            </a:extLst>
          </p:cNvPr>
          <p:cNvSpPr/>
          <p:nvPr userDrawn="1"/>
        </p:nvSpPr>
        <p:spPr>
          <a:xfrm>
            <a:off x="424903" y="0"/>
            <a:ext cx="6117540" cy="6858000"/>
          </a:xfrm>
          <a:custGeom>
            <a:avLst/>
            <a:gdLst>
              <a:gd name="connsiteX0" fmla="*/ 0 w 6117540"/>
              <a:gd name="connsiteY0" fmla="*/ 0 h 6858000"/>
              <a:gd name="connsiteX1" fmla="*/ 2277446 w 6117540"/>
              <a:gd name="connsiteY1" fmla="*/ 0 h 6858000"/>
              <a:gd name="connsiteX2" fmla="*/ 4678490 w 6117540"/>
              <a:gd name="connsiteY2" fmla="*/ 3042957 h 6858000"/>
              <a:gd name="connsiteX3" fmla="*/ 5026876 w 6117540"/>
              <a:gd name="connsiteY3" fmla="*/ 3483773 h 6858000"/>
              <a:gd name="connsiteX4" fmla="*/ 6117540 w 6117540"/>
              <a:gd name="connsiteY4" fmla="*/ 4864523 h 6858000"/>
              <a:gd name="connsiteX5" fmla="*/ 5028298 w 6117540"/>
              <a:gd name="connsiteY5" fmla="*/ 6246696 h 6858000"/>
              <a:gd name="connsiteX6" fmla="*/ 4687021 w 6117540"/>
              <a:gd name="connsiteY6" fmla="*/ 6680402 h 6858000"/>
              <a:gd name="connsiteX7" fmla="*/ 4547059 w 6117540"/>
              <a:gd name="connsiteY7" fmla="*/ 6858000 h 6858000"/>
              <a:gd name="connsiteX8" fmla="*/ 2386270 w 6117540"/>
              <a:gd name="connsiteY8" fmla="*/ 6858000 h 6858000"/>
              <a:gd name="connsiteX9" fmla="*/ 2633671 w 6117540"/>
              <a:gd name="connsiteY9" fmla="*/ 6559533 h 6858000"/>
              <a:gd name="connsiteX10" fmla="*/ 4037174 w 6117540"/>
              <a:gd name="connsiteY10" fmla="*/ 4865945 h 6858000"/>
              <a:gd name="connsiteX11" fmla="*/ 2657845 w 6117540"/>
              <a:gd name="connsiteY11" fmla="*/ 3203641 h 6858000"/>
              <a:gd name="connsiteX12" fmla="*/ 317252 w 6117540"/>
              <a:gd name="connsiteY12" fmla="*/ 3824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7540" h="6858000">
                <a:moveTo>
                  <a:pt x="0" y="0"/>
                </a:moveTo>
                <a:lnTo>
                  <a:pt x="2277446" y="0"/>
                </a:lnTo>
                <a:lnTo>
                  <a:pt x="4678490" y="3042957"/>
                </a:lnTo>
                <a:lnTo>
                  <a:pt x="5026876" y="3483773"/>
                </a:lnTo>
                <a:lnTo>
                  <a:pt x="6117540" y="4864523"/>
                </a:lnTo>
                <a:lnTo>
                  <a:pt x="5028298" y="6246696"/>
                </a:lnTo>
                <a:lnTo>
                  <a:pt x="4687021" y="6680402"/>
                </a:lnTo>
                <a:lnTo>
                  <a:pt x="4547059" y="6858000"/>
                </a:lnTo>
                <a:lnTo>
                  <a:pt x="2386270" y="6858000"/>
                </a:lnTo>
                <a:lnTo>
                  <a:pt x="2633671" y="6559533"/>
                </a:lnTo>
                <a:lnTo>
                  <a:pt x="4037174" y="4865945"/>
                </a:lnTo>
                <a:lnTo>
                  <a:pt x="2657845" y="3203641"/>
                </a:lnTo>
                <a:lnTo>
                  <a:pt x="317252" y="382418"/>
                </a:lnTo>
                <a:close/>
              </a:path>
            </a:pathLst>
          </a:custGeom>
          <a:solidFill>
            <a:schemeClr val="accent1">
              <a:alpha val="5000"/>
            </a:schemeClr>
          </a:solidFill>
          <a:ln w="14220" cap="flat">
            <a:noFill/>
            <a:prstDash val="solid"/>
            <a:miter/>
          </a:ln>
        </p:spPr>
        <p:txBody>
          <a:bodyPr wrap="square" rtlCol="0" anchor="ctr">
            <a:noAutofit/>
          </a:bodyPr>
          <a:lstStyle/>
          <a:p>
            <a:endParaRPr lang="fr-FR"/>
          </a:p>
        </p:txBody>
      </p:sp>
      <p:grpSp>
        <p:nvGrpSpPr>
          <p:cNvPr id="34" name="Group 33">
            <a:extLst>
              <a:ext uri="{FF2B5EF4-FFF2-40B4-BE49-F238E27FC236}">
                <a16:creationId xmlns:a16="http://schemas.microsoft.com/office/drawing/2014/main" id="{4F8A164D-0B4C-4667-A22D-572574696106}"/>
              </a:ext>
            </a:extLst>
          </p:cNvPr>
          <p:cNvGrpSpPr/>
          <p:nvPr userDrawn="1"/>
        </p:nvGrpSpPr>
        <p:grpSpPr>
          <a:xfrm>
            <a:off x="9724647" y="0"/>
            <a:ext cx="2467353" cy="6858000"/>
            <a:chOff x="9724647" y="0"/>
            <a:chExt cx="2467353" cy="6858000"/>
          </a:xfrm>
        </p:grpSpPr>
        <p:sp>
          <p:nvSpPr>
            <p:cNvPr id="36" name="Freeform: Shape 35">
              <a:extLst>
                <a:ext uri="{FF2B5EF4-FFF2-40B4-BE49-F238E27FC236}">
                  <a16:creationId xmlns:a16="http://schemas.microsoft.com/office/drawing/2014/main" id="{0D5C6764-21D2-4894-BA0A-1BCA15FD17D1}"/>
                </a:ext>
              </a:extLst>
            </p:cNvPr>
            <p:cNvSpPr/>
            <p:nvPr userDrawn="1"/>
          </p:nvSpPr>
          <p:spPr>
            <a:xfrm>
              <a:off x="9724647" y="0"/>
              <a:ext cx="2467353" cy="6858000"/>
            </a:xfrm>
            <a:custGeom>
              <a:avLst/>
              <a:gdLst>
                <a:gd name="connsiteX0" fmla="*/ 0 w 2467353"/>
                <a:gd name="connsiteY0" fmla="*/ 0 h 6858000"/>
                <a:gd name="connsiteX1" fmla="*/ 1938111 w 2467353"/>
                <a:gd name="connsiteY1" fmla="*/ 0 h 6858000"/>
                <a:gd name="connsiteX2" fmla="*/ 2467353 w 2467353"/>
                <a:gd name="connsiteY2" fmla="*/ 1440377 h 6858000"/>
                <a:gd name="connsiteX3" fmla="*/ 2467353 w 2467353"/>
                <a:gd name="connsiteY3" fmla="*/ 6858000 h 6858000"/>
                <a:gd name="connsiteX4" fmla="*/ 1167763 w 2467353"/>
                <a:gd name="connsiteY4" fmla="*/ 6858000 h 6858000"/>
                <a:gd name="connsiteX5" fmla="*/ 1527419 w 2467353"/>
                <a:gd name="connsiteY5" fmla="*/ 5973674 h 6858000"/>
                <a:gd name="connsiteX6" fmla="*/ 1936951 w 2467353"/>
                <a:gd name="connsiteY6" fmla="*/ 4855991 h 6858000"/>
                <a:gd name="connsiteX7" fmla="*/ 1535951 w 2467353"/>
                <a:gd name="connsiteY7" fmla="*/ 37639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7353" h="6858000">
                  <a:moveTo>
                    <a:pt x="0" y="0"/>
                  </a:moveTo>
                  <a:lnTo>
                    <a:pt x="1938111" y="0"/>
                  </a:lnTo>
                  <a:lnTo>
                    <a:pt x="2467353" y="1440377"/>
                  </a:lnTo>
                  <a:lnTo>
                    <a:pt x="2467353" y="6858000"/>
                  </a:lnTo>
                  <a:lnTo>
                    <a:pt x="1167763" y="6858000"/>
                  </a:lnTo>
                  <a:lnTo>
                    <a:pt x="1527419" y="5973674"/>
                  </a:lnTo>
                  <a:lnTo>
                    <a:pt x="1936951" y="4855991"/>
                  </a:lnTo>
                  <a:lnTo>
                    <a:pt x="1535951" y="3763904"/>
                  </a:lnTo>
                  <a:close/>
                </a:path>
              </a:pathLst>
            </a:custGeom>
            <a:solidFill>
              <a:schemeClr val="bg1"/>
            </a:solidFill>
            <a:ln w="14220" cap="flat">
              <a:noFill/>
              <a:prstDash val="solid"/>
              <a:miter/>
            </a:ln>
          </p:spPr>
          <p:txBody>
            <a:bodyPr wrap="square" rtlCol="0" anchor="ctr">
              <a:noAutofit/>
            </a:bodyPr>
            <a:lstStyle/>
            <a:p>
              <a:endParaRPr lang="fr-FR"/>
            </a:p>
          </p:txBody>
        </p:sp>
        <p:sp>
          <p:nvSpPr>
            <p:cNvPr id="37" name="Rectangle 36">
              <a:extLst>
                <a:ext uri="{FF2B5EF4-FFF2-40B4-BE49-F238E27FC236}">
                  <a16:creationId xmlns:a16="http://schemas.microsoft.com/office/drawing/2014/main" id="{0CE5A4F5-AAEE-4F3F-AA71-FF9CC419C5C3}"/>
                </a:ext>
              </a:extLst>
            </p:cNvPr>
            <p:cNvSpPr/>
            <p:nvPr userDrawn="1"/>
          </p:nvSpPr>
          <p:spPr>
            <a:xfrm>
              <a:off x="11257193" y="0"/>
              <a:ext cx="934807" cy="2483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 Placeholder 37">
            <a:extLst>
              <a:ext uri="{FF2B5EF4-FFF2-40B4-BE49-F238E27FC236}">
                <a16:creationId xmlns:a16="http://schemas.microsoft.com/office/drawing/2014/main" id="{3447B696-E0C6-46B5-90E5-55476B0D4D08}"/>
              </a:ext>
            </a:extLst>
          </p:cNvPr>
          <p:cNvSpPr>
            <a:spLocks noGrp="1"/>
          </p:cNvSpPr>
          <p:nvPr>
            <p:ph type="body" sz="quarter" idx="10"/>
          </p:nvPr>
        </p:nvSpPr>
        <p:spPr>
          <a:xfrm>
            <a:off x="839789" y="3715513"/>
            <a:ext cx="5256211" cy="1896991"/>
          </a:xfrm>
        </p:spPr>
        <p:txBody>
          <a:bodyPr anchor="ctr"/>
          <a:lstStyle>
            <a:lvl1pPr marL="0" indent="0">
              <a:lnSpc>
                <a:spcPct val="100000"/>
              </a:lnSpc>
              <a:buNone/>
              <a:defRPr sz="5400" cap="all" baseline="0">
                <a:solidFill>
                  <a:schemeClr val="accent1"/>
                </a:solidFill>
                <a:latin typeface="+mj-lt"/>
              </a:defRPr>
            </a:lvl1pPr>
            <a:lvl2pPr>
              <a:buNone/>
              <a:defRPr/>
            </a:lvl2pPr>
            <a:lvl3pPr>
              <a:buNone/>
              <a:defRPr/>
            </a:lvl3pPr>
            <a:lvl4pPr>
              <a:buNone/>
              <a:defRPr/>
            </a:lvl4pPr>
            <a:lvl5pPr>
              <a:buNone/>
              <a:defRPr/>
            </a:lvl5pPr>
          </a:lstStyle>
          <a:p>
            <a:pPr lvl="0"/>
            <a:r>
              <a:rPr lang="en-US" dirty="0"/>
              <a:t>Click to edit Master text style</a:t>
            </a:r>
          </a:p>
        </p:txBody>
      </p:sp>
      <p:pic>
        <p:nvPicPr>
          <p:cNvPr id="9" name="Graphique 8">
            <a:extLst>
              <a:ext uri="{FF2B5EF4-FFF2-40B4-BE49-F238E27FC236}">
                <a16:creationId xmlns:a16="http://schemas.microsoft.com/office/drawing/2014/main" id="{BD48E501-B848-4E8F-B79F-3E3E4FD6BB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1730" y="838517"/>
            <a:ext cx="784179" cy="1215476"/>
          </a:xfrm>
          <a:prstGeom prst="rect">
            <a:avLst/>
          </a:prstGeom>
        </p:spPr>
      </p:pic>
      <p:pic>
        <p:nvPicPr>
          <p:cNvPr id="2" name="Image 1">
            <a:extLst>
              <a:ext uri="{FF2B5EF4-FFF2-40B4-BE49-F238E27FC236}">
                <a16:creationId xmlns:a16="http://schemas.microsoft.com/office/drawing/2014/main" id="{AF15CF8F-BA9E-40F5-849F-0241A516FA8C}"/>
              </a:ext>
            </a:extLst>
          </p:cNvPr>
          <p:cNvPicPr>
            <a:picLocks noChangeAspect="1"/>
          </p:cNvPicPr>
          <p:nvPr userDrawn="1"/>
        </p:nvPicPr>
        <p:blipFill rotWithShape="1">
          <a:blip r:embed="rId5"/>
          <a:srcRect l="45569"/>
          <a:stretch/>
        </p:blipFill>
        <p:spPr>
          <a:xfrm>
            <a:off x="5555768" y="0"/>
            <a:ext cx="6636232" cy="6858000"/>
          </a:xfrm>
          <a:prstGeom prst="rect">
            <a:avLst/>
          </a:prstGeom>
        </p:spPr>
      </p:pic>
    </p:spTree>
    <p:extLst>
      <p:ext uri="{BB962C8B-B14F-4D97-AF65-F5344CB8AC3E}">
        <p14:creationId xmlns:p14="http://schemas.microsoft.com/office/powerpoint/2010/main" val="3444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680C9EA-C39C-466D-B726-925210C9C718}"/>
              </a:ext>
            </a:extLst>
          </p:cNvPr>
          <p:cNvGrpSpPr/>
          <p:nvPr userDrawn="1"/>
        </p:nvGrpSpPr>
        <p:grpSpPr>
          <a:xfrm>
            <a:off x="9724647" y="0"/>
            <a:ext cx="2467353" cy="6858000"/>
            <a:chOff x="9724647" y="0"/>
            <a:chExt cx="2467353" cy="6858000"/>
          </a:xfrm>
        </p:grpSpPr>
        <p:sp>
          <p:nvSpPr>
            <p:cNvPr id="5" name="Freeform: Shape 4">
              <a:extLst>
                <a:ext uri="{FF2B5EF4-FFF2-40B4-BE49-F238E27FC236}">
                  <a16:creationId xmlns:a16="http://schemas.microsoft.com/office/drawing/2014/main" id="{7C159564-9866-4607-9FDC-4CB38854FE04}"/>
                </a:ext>
              </a:extLst>
            </p:cNvPr>
            <p:cNvSpPr/>
            <p:nvPr userDrawn="1"/>
          </p:nvSpPr>
          <p:spPr>
            <a:xfrm>
              <a:off x="9724647" y="0"/>
              <a:ext cx="2467353" cy="6858000"/>
            </a:xfrm>
            <a:custGeom>
              <a:avLst/>
              <a:gdLst>
                <a:gd name="connsiteX0" fmla="*/ 0 w 2467353"/>
                <a:gd name="connsiteY0" fmla="*/ 0 h 6858000"/>
                <a:gd name="connsiteX1" fmla="*/ 1938111 w 2467353"/>
                <a:gd name="connsiteY1" fmla="*/ 0 h 6858000"/>
                <a:gd name="connsiteX2" fmla="*/ 2467353 w 2467353"/>
                <a:gd name="connsiteY2" fmla="*/ 1440377 h 6858000"/>
                <a:gd name="connsiteX3" fmla="*/ 2467353 w 2467353"/>
                <a:gd name="connsiteY3" fmla="*/ 6858000 h 6858000"/>
                <a:gd name="connsiteX4" fmla="*/ 1167763 w 2467353"/>
                <a:gd name="connsiteY4" fmla="*/ 6858000 h 6858000"/>
                <a:gd name="connsiteX5" fmla="*/ 1527419 w 2467353"/>
                <a:gd name="connsiteY5" fmla="*/ 5973674 h 6858000"/>
                <a:gd name="connsiteX6" fmla="*/ 1936951 w 2467353"/>
                <a:gd name="connsiteY6" fmla="*/ 4855991 h 6858000"/>
                <a:gd name="connsiteX7" fmla="*/ 1535951 w 2467353"/>
                <a:gd name="connsiteY7" fmla="*/ 37639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7353" h="6858000">
                  <a:moveTo>
                    <a:pt x="0" y="0"/>
                  </a:moveTo>
                  <a:lnTo>
                    <a:pt x="1938111" y="0"/>
                  </a:lnTo>
                  <a:lnTo>
                    <a:pt x="2467353" y="1440377"/>
                  </a:lnTo>
                  <a:lnTo>
                    <a:pt x="2467353" y="6858000"/>
                  </a:lnTo>
                  <a:lnTo>
                    <a:pt x="1167763" y="6858000"/>
                  </a:lnTo>
                  <a:lnTo>
                    <a:pt x="1527419" y="5973674"/>
                  </a:lnTo>
                  <a:lnTo>
                    <a:pt x="1936951" y="4855991"/>
                  </a:lnTo>
                  <a:lnTo>
                    <a:pt x="1535951" y="3763904"/>
                  </a:lnTo>
                  <a:close/>
                </a:path>
              </a:pathLst>
            </a:custGeom>
            <a:solidFill>
              <a:schemeClr val="bg1"/>
            </a:solidFill>
            <a:ln w="14220" cap="flat">
              <a:noFill/>
              <a:prstDash val="solid"/>
              <a:miter/>
            </a:ln>
          </p:spPr>
          <p:txBody>
            <a:bodyPr wrap="square" rtlCol="0" anchor="ctr">
              <a:noAutofit/>
            </a:bodyPr>
            <a:lstStyle/>
            <a:p>
              <a:endParaRPr lang="fr-FR"/>
            </a:p>
          </p:txBody>
        </p:sp>
        <p:sp>
          <p:nvSpPr>
            <p:cNvPr id="7" name="Rectangle 6">
              <a:extLst>
                <a:ext uri="{FF2B5EF4-FFF2-40B4-BE49-F238E27FC236}">
                  <a16:creationId xmlns:a16="http://schemas.microsoft.com/office/drawing/2014/main" id="{4C50CE06-D7B9-4F2E-BC40-C5452E9A3FFB}"/>
                </a:ext>
              </a:extLst>
            </p:cNvPr>
            <p:cNvSpPr/>
            <p:nvPr userDrawn="1"/>
          </p:nvSpPr>
          <p:spPr>
            <a:xfrm>
              <a:off x="11257193" y="0"/>
              <a:ext cx="934807" cy="2483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68A4C6FD-53BE-464F-B3F8-6948FD6E0C12}"/>
              </a:ext>
            </a:extLst>
          </p:cNvPr>
          <p:cNvSpPr/>
          <p:nvPr userDrawn="1"/>
        </p:nvSpPr>
        <p:spPr>
          <a:xfrm>
            <a:off x="1" y="2225438"/>
            <a:ext cx="2636243" cy="4632563"/>
          </a:xfrm>
          <a:custGeom>
            <a:avLst/>
            <a:gdLst>
              <a:gd name="connsiteX0" fmla="*/ 0 w 2636243"/>
              <a:gd name="connsiteY0" fmla="*/ 0 h 4632563"/>
              <a:gd name="connsiteX1" fmla="*/ 2636243 w 2636243"/>
              <a:gd name="connsiteY1" fmla="*/ 2636242 h 4632563"/>
              <a:gd name="connsiteX2" fmla="*/ 641251 w 2636243"/>
              <a:gd name="connsiteY2" fmla="*/ 4632563 h 4632563"/>
              <a:gd name="connsiteX3" fmla="*/ 0 w 2636243"/>
              <a:gd name="connsiteY3" fmla="*/ 4632563 h 4632563"/>
              <a:gd name="connsiteX4" fmla="*/ 0 w 2636243"/>
              <a:gd name="connsiteY4" fmla="*/ 2950827 h 4632563"/>
              <a:gd name="connsiteX5" fmla="*/ 326934 w 2636243"/>
              <a:gd name="connsiteY5" fmla="*/ 2636242 h 4632563"/>
              <a:gd name="connsiteX6" fmla="*/ 0 w 2636243"/>
              <a:gd name="connsiteY6" fmla="*/ 2322256 h 463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243" h="4632563">
                <a:moveTo>
                  <a:pt x="0" y="0"/>
                </a:moveTo>
                <a:lnTo>
                  <a:pt x="2636243" y="2636242"/>
                </a:lnTo>
                <a:lnTo>
                  <a:pt x="641251" y="4632563"/>
                </a:lnTo>
                <a:lnTo>
                  <a:pt x="0" y="4632563"/>
                </a:lnTo>
                <a:lnTo>
                  <a:pt x="0" y="2950827"/>
                </a:lnTo>
                <a:lnTo>
                  <a:pt x="326934" y="2636242"/>
                </a:lnTo>
                <a:lnTo>
                  <a:pt x="0" y="2322256"/>
                </a:lnTo>
                <a:close/>
              </a:path>
            </a:pathLst>
          </a:custGeom>
          <a:solidFill>
            <a:srgbClr val="13357A"/>
          </a:solidFill>
          <a:ln w="14220" cap="flat">
            <a:noFill/>
            <a:prstDash val="solid"/>
            <a:miter/>
          </a:ln>
        </p:spPr>
        <p:txBody>
          <a:bodyPr wrap="square" rtlCol="0" anchor="ctr">
            <a:noAutofit/>
          </a:bodyPr>
          <a:lstStyle/>
          <a:p>
            <a:endParaRPr lang="fr-FR"/>
          </a:p>
        </p:txBody>
      </p:sp>
      <p:sp>
        <p:nvSpPr>
          <p:cNvPr id="3" name="Freeform: Shape 2">
            <a:extLst>
              <a:ext uri="{FF2B5EF4-FFF2-40B4-BE49-F238E27FC236}">
                <a16:creationId xmlns:a16="http://schemas.microsoft.com/office/drawing/2014/main" id="{73B87A48-759F-4FEE-BFAC-DFB4CD2471AA}"/>
              </a:ext>
            </a:extLst>
          </p:cNvPr>
          <p:cNvSpPr/>
          <p:nvPr userDrawn="1"/>
        </p:nvSpPr>
        <p:spPr>
          <a:xfrm>
            <a:off x="5210201" y="0"/>
            <a:ext cx="4898589" cy="6858000"/>
          </a:xfrm>
          <a:custGeom>
            <a:avLst/>
            <a:gdLst>
              <a:gd name="connsiteX0" fmla="*/ 0 w 4898589"/>
              <a:gd name="connsiteY0" fmla="*/ 0 h 6858000"/>
              <a:gd name="connsiteX1" fmla="*/ 2084377 w 4898589"/>
              <a:gd name="connsiteY1" fmla="*/ 0 h 6858000"/>
              <a:gd name="connsiteX2" fmla="*/ 2727214 w 4898589"/>
              <a:gd name="connsiteY2" fmla="*/ 1111897 h 6858000"/>
              <a:gd name="connsiteX3" fmla="*/ 4898589 w 4898589"/>
              <a:gd name="connsiteY3" fmla="*/ 4865945 h 6858000"/>
              <a:gd name="connsiteX4" fmla="*/ 3749036 w 4898589"/>
              <a:gd name="connsiteY4" fmla="*/ 6858000 h 6858000"/>
              <a:gd name="connsiteX5" fmla="*/ 1781175 w 4898589"/>
              <a:gd name="connsiteY5" fmla="*/ 6858000 h 6858000"/>
              <a:gd name="connsiteX6" fmla="*/ 3011612 w 4898589"/>
              <a:gd name="connsiteY6" fmla="*/ 4865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589" h="6858000">
                <a:moveTo>
                  <a:pt x="0" y="0"/>
                </a:moveTo>
                <a:lnTo>
                  <a:pt x="2084377" y="0"/>
                </a:lnTo>
                <a:lnTo>
                  <a:pt x="2727214" y="1111897"/>
                </a:lnTo>
                <a:lnTo>
                  <a:pt x="4898589" y="4865945"/>
                </a:lnTo>
                <a:lnTo>
                  <a:pt x="3749036" y="6858000"/>
                </a:lnTo>
                <a:lnTo>
                  <a:pt x="1781175" y="6858000"/>
                </a:lnTo>
                <a:lnTo>
                  <a:pt x="3011612" y="4865945"/>
                </a:lnTo>
                <a:close/>
              </a:path>
            </a:pathLst>
          </a:custGeom>
          <a:solidFill>
            <a:srgbClr val="13357A"/>
          </a:solidFill>
          <a:ln w="14220" cap="flat">
            <a:noFill/>
            <a:prstDash val="solid"/>
            <a:miter/>
          </a:ln>
        </p:spPr>
        <p:txBody>
          <a:bodyPr wrap="square" rtlCol="0" anchor="ctr">
            <a:noAutofit/>
          </a:bodyPr>
          <a:lstStyle/>
          <a:p>
            <a:endParaRPr lang="fr-FR"/>
          </a:p>
        </p:txBody>
      </p:sp>
      <p:sp>
        <p:nvSpPr>
          <p:cNvPr id="4" name="Freeform: Shape 3">
            <a:extLst>
              <a:ext uri="{FF2B5EF4-FFF2-40B4-BE49-F238E27FC236}">
                <a16:creationId xmlns:a16="http://schemas.microsoft.com/office/drawing/2014/main" id="{4AA67825-E174-4ABC-8F7A-101CC34A7BA9}"/>
              </a:ext>
            </a:extLst>
          </p:cNvPr>
          <p:cNvSpPr/>
          <p:nvPr userDrawn="1"/>
        </p:nvSpPr>
        <p:spPr>
          <a:xfrm>
            <a:off x="424903" y="0"/>
            <a:ext cx="6117540" cy="6858000"/>
          </a:xfrm>
          <a:custGeom>
            <a:avLst/>
            <a:gdLst>
              <a:gd name="connsiteX0" fmla="*/ 0 w 6117540"/>
              <a:gd name="connsiteY0" fmla="*/ 0 h 6858000"/>
              <a:gd name="connsiteX1" fmla="*/ 2277446 w 6117540"/>
              <a:gd name="connsiteY1" fmla="*/ 0 h 6858000"/>
              <a:gd name="connsiteX2" fmla="*/ 4678490 w 6117540"/>
              <a:gd name="connsiteY2" fmla="*/ 3042957 h 6858000"/>
              <a:gd name="connsiteX3" fmla="*/ 5026876 w 6117540"/>
              <a:gd name="connsiteY3" fmla="*/ 3483773 h 6858000"/>
              <a:gd name="connsiteX4" fmla="*/ 6117540 w 6117540"/>
              <a:gd name="connsiteY4" fmla="*/ 4864523 h 6858000"/>
              <a:gd name="connsiteX5" fmla="*/ 5028298 w 6117540"/>
              <a:gd name="connsiteY5" fmla="*/ 6246696 h 6858000"/>
              <a:gd name="connsiteX6" fmla="*/ 4687021 w 6117540"/>
              <a:gd name="connsiteY6" fmla="*/ 6680402 h 6858000"/>
              <a:gd name="connsiteX7" fmla="*/ 4547059 w 6117540"/>
              <a:gd name="connsiteY7" fmla="*/ 6858000 h 6858000"/>
              <a:gd name="connsiteX8" fmla="*/ 2386270 w 6117540"/>
              <a:gd name="connsiteY8" fmla="*/ 6858000 h 6858000"/>
              <a:gd name="connsiteX9" fmla="*/ 2633671 w 6117540"/>
              <a:gd name="connsiteY9" fmla="*/ 6559533 h 6858000"/>
              <a:gd name="connsiteX10" fmla="*/ 4037174 w 6117540"/>
              <a:gd name="connsiteY10" fmla="*/ 4865945 h 6858000"/>
              <a:gd name="connsiteX11" fmla="*/ 2657845 w 6117540"/>
              <a:gd name="connsiteY11" fmla="*/ 3203641 h 6858000"/>
              <a:gd name="connsiteX12" fmla="*/ 317252 w 6117540"/>
              <a:gd name="connsiteY12" fmla="*/ 3824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7540" h="6858000">
                <a:moveTo>
                  <a:pt x="0" y="0"/>
                </a:moveTo>
                <a:lnTo>
                  <a:pt x="2277446" y="0"/>
                </a:lnTo>
                <a:lnTo>
                  <a:pt x="4678490" y="3042957"/>
                </a:lnTo>
                <a:lnTo>
                  <a:pt x="5026876" y="3483773"/>
                </a:lnTo>
                <a:lnTo>
                  <a:pt x="6117540" y="4864523"/>
                </a:lnTo>
                <a:lnTo>
                  <a:pt x="5028298" y="6246696"/>
                </a:lnTo>
                <a:lnTo>
                  <a:pt x="4687021" y="6680402"/>
                </a:lnTo>
                <a:lnTo>
                  <a:pt x="4547059" y="6858000"/>
                </a:lnTo>
                <a:lnTo>
                  <a:pt x="2386270" y="6858000"/>
                </a:lnTo>
                <a:lnTo>
                  <a:pt x="2633671" y="6559533"/>
                </a:lnTo>
                <a:lnTo>
                  <a:pt x="4037174" y="4865945"/>
                </a:lnTo>
                <a:lnTo>
                  <a:pt x="2657845" y="3203641"/>
                </a:lnTo>
                <a:lnTo>
                  <a:pt x="317252" y="382418"/>
                </a:lnTo>
                <a:close/>
              </a:path>
            </a:pathLst>
          </a:custGeom>
          <a:solidFill>
            <a:srgbClr val="13357A"/>
          </a:solidFill>
          <a:ln w="14220" cap="flat">
            <a:noFill/>
            <a:prstDash val="solid"/>
            <a:miter/>
          </a:ln>
        </p:spPr>
        <p:txBody>
          <a:bodyPr wrap="square" rtlCol="0" anchor="ctr">
            <a:noAutofit/>
          </a:bodyPr>
          <a:lstStyle/>
          <a:p>
            <a:endParaRPr lang="fr-FR"/>
          </a:p>
        </p:txBody>
      </p:sp>
      <p:sp>
        <p:nvSpPr>
          <p:cNvPr id="67" name="Text Placeholder 37">
            <a:extLst>
              <a:ext uri="{FF2B5EF4-FFF2-40B4-BE49-F238E27FC236}">
                <a16:creationId xmlns:a16="http://schemas.microsoft.com/office/drawing/2014/main" id="{22123AF3-7F47-4D96-A20A-7EECD82EC58C}"/>
              </a:ext>
            </a:extLst>
          </p:cNvPr>
          <p:cNvSpPr>
            <a:spLocks noGrp="1"/>
          </p:cNvSpPr>
          <p:nvPr>
            <p:ph type="body" sz="quarter" idx="10" hasCustomPrompt="1"/>
          </p:nvPr>
        </p:nvSpPr>
        <p:spPr>
          <a:xfrm>
            <a:off x="833920" y="2978882"/>
            <a:ext cx="2955171" cy="900237"/>
          </a:xfrm>
        </p:spPr>
        <p:txBody>
          <a:bodyPr anchor="ctr"/>
          <a:lstStyle>
            <a:lvl1pPr marL="0" indent="0">
              <a:lnSpc>
                <a:spcPct val="100000"/>
              </a:lnSpc>
              <a:buNone/>
              <a:defRPr sz="4000" cap="all" baseline="0">
                <a:solidFill>
                  <a:schemeClr val="bg1"/>
                </a:solidFill>
                <a:latin typeface="+mj-lt"/>
              </a:defRPr>
            </a:lvl1pPr>
            <a:lvl2pPr>
              <a:buNone/>
              <a:defRPr/>
            </a:lvl2pPr>
            <a:lvl3pPr>
              <a:buNone/>
              <a:defRPr/>
            </a:lvl3pPr>
            <a:lvl4pPr>
              <a:buNone/>
              <a:defRPr/>
            </a:lvl4pPr>
            <a:lvl5pPr>
              <a:buNone/>
              <a:defRPr/>
            </a:lvl5pPr>
          </a:lstStyle>
          <a:p>
            <a:pPr lvl="0"/>
            <a:r>
              <a:rPr lang="en-US" dirty="0"/>
              <a:t>Sommaire</a:t>
            </a:r>
          </a:p>
        </p:txBody>
      </p:sp>
      <p:sp>
        <p:nvSpPr>
          <p:cNvPr id="70" name="Text Placeholder 37">
            <a:extLst>
              <a:ext uri="{FF2B5EF4-FFF2-40B4-BE49-F238E27FC236}">
                <a16:creationId xmlns:a16="http://schemas.microsoft.com/office/drawing/2014/main" id="{99905B18-4BFD-4565-895F-B1E615B9E9F6}"/>
              </a:ext>
            </a:extLst>
          </p:cNvPr>
          <p:cNvSpPr>
            <a:spLocks noGrp="1"/>
          </p:cNvSpPr>
          <p:nvPr>
            <p:ph type="body" sz="quarter" idx="11" hasCustomPrompt="1"/>
          </p:nvPr>
        </p:nvSpPr>
        <p:spPr>
          <a:xfrm>
            <a:off x="4843106" y="836613"/>
            <a:ext cx="2460219" cy="372290"/>
          </a:xfrm>
        </p:spPr>
        <p:txBody>
          <a:bodyPr lIns="0" rIns="0" anchor="b">
            <a:noAutofit/>
          </a:bodyPr>
          <a:lstStyle>
            <a:lvl1pPr marL="0" indent="0">
              <a:lnSpc>
                <a:spcPct val="100000"/>
              </a:lnSpc>
              <a:buNone/>
              <a:defRPr lang="en-US" sz="2000" dirty="0">
                <a:solidFill>
                  <a:schemeClr val="accent2"/>
                </a:solidFill>
                <a:latin typeface="Exo BOLD"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a:t>00.</a:t>
            </a:r>
          </a:p>
        </p:txBody>
      </p:sp>
      <p:sp>
        <p:nvSpPr>
          <p:cNvPr id="71" name="Text Placeholder 37">
            <a:extLst>
              <a:ext uri="{FF2B5EF4-FFF2-40B4-BE49-F238E27FC236}">
                <a16:creationId xmlns:a16="http://schemas.microsoft.com/office/drawing/2014/main" id="{F7CDB38A-81B4-4A95-B602-C24E2F1CB0F0}"/>
              </a:ext>
            </a:extLst>
          </p:cNvPr>
          <p:cNvSpPr>
            <a:spLocks noGrp="1"/>
          </p:cNvSpPr>
          <p:nvPr>
            <p:ph type="body" sz="quarter" idx="12" hasCustomPrompt="1"/>
          </p:nvPr>
        </p:nvSpPr>
        <p:spPr>
          <a:xfrm>
            <a:off x="4843106" y="1249913"/>
            <a:ext cx="2460219" cy="391496"/>
          </a:xfrm>
        </p:spPr>
        <p:txBody>
          <a:bodyPr lIns="0" rIns="0"/>
          <a:lstStyle>
            <a:lvl1pPr marL="0" indent="0">
              <a:lnSpc>
                <a:spcPct val="100000"/>
              </a:lnSpc>
              <a:buNone/>
              <a:defRPr lang="en-US" sz="1600" dirty="0">
                <a:solidFill>
                  <a:schemeClr val="bg1"/>
                </a:solidFill>
                <a:latin typeface="Exo"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err="1"/>
              <a:t>Titre</a:t>
            </a:r>
            <a:r>
              <a:rPr lang="en-US" dirty="0"/>
              <a:t> de </a:t>
            </a:r>
            <a:r>
              <a:rPr lang="en-US" dirty="0" err="1"/>
              <a:t>partie</a:t>
            </a:r>
            <a:endParaRPr lang="en-US" dirty="0"/>
          </a:p>
        </p:txBody>
      </p:sp>
      <p:sp>
        <p:nvSpPr>
          <p:cNvPr id="74" name="Text Placeholder 37">
            <a:extLst>
              <a:ext uri="{FF2B5EF4-FFF2-40B4-BE49-F238E27FC236}">
                <a16:creationId xmlns:a16="http://schemas.microsoft.com/office/drawing/2014/main" id="{05CF6CA7-9A19-461E-A67C-32F68AC3CF64}"/>
              </a:ext>
            </a:extLst>
          </p:cNvPr>
          <p:cNvSpPr>
            <a:spLocks noGrp="1"/>
          </p:cNvSpPr>
          <p:nvPr>
            <p:ph type="body" sz="quarter" idx="13" hasCustomPrompt="1"/>
          </p:nvPr>
        </p:nvSpPr>
        <p:spPr>
          <a:xfrm>
            <a:off x="4843106" y="2275058"/>
            <a:ext cx="2460219" cy="372290"/>
          </a:xfrm>
        </p:spPr>
        <p:txBody>
          <a:bodyPr lIns="0" rIns="0" anchor="b">
            <a:noAutofit/>
          </a:bodyPr>
          <a:lstStyle>
            <a:lvl1pPr marL="0" indent="0">
              <a:lnSpc>
                <a:spcPct val="100000"/>
              </a:lnSpc>
              <a:buNone/>
              <a:defRPr lang="en-US" sz="2000" dirty="0">
                <a:solidFill>
                  <a:schemeClr val="accent2"/>
                </a:solidFill>
                <a:latin typeface="Exo BOLD"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a:t>00.</a:t>
            </a:r>
          </a:p>
        </p:txBody>
      </p:sp>
      <p:sp>
        <p:nvSpPr>
          <p:cNvPr id="75" name="Text Placeholder 37">
            <a:extLst>
              <a:ext uri="{FF2B5EF4-FFF2-40B4-BE49-F238E27FC236}">
                <a16:creationId xmlns:a16="http://schemas.microsoft.com/office/drawing/2014/main" id="{2B4C4A91-7DF7-4A73-B1B9-46EA6039988A}"/>
              </a:ext>
            </a:extLst>
          </p:cNvPr>
          <p:cNvSpPr>
            <a:spLocks noGrp="1"/>
          </p:cNvSpPr>
          <p:nvPr>
            <p:ph type="body" sz="quarter" idx="14" hasCustomPrompt="1"/>
          </p:nvPr>
        </p:nvSpPr>
        <p:spPr>
          <a:xfrm>
            <a:off x="4843106" y="2688358"/>
            <a:ext cx="2460219" cy="391496"/>
          </a:xfrm>
        </p:spPr>
        <p:txBody>
          <a:bodyPr lIns="0" rIns="0"/>
          <a:lstStyle>
            <a:lvl1pPr marL="0" indent="0">
              <a:lnSpc>
                <a:spcPct val="100000"/>
              </a:lnSpc>
              <a:buNone/>
              <a:defRPr lang="en-US" sz="1600" dirty="0">
                <a:solidFill>
                  <a:schemeClr val="bg1"/>
                </a:solidFill>
                <a:latin typeface="Exo"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err="1"/>
              <a:t>Titre</a:t>
            </a:r>
            <a:r>
              <a:rPr lang="en-US" dirty="0"/>
              <a:t> de </a:t>
            </a:r>
            <a:r>
              <a:rPr lang="en-US" dirty="0" err="1"/>
              <a:t>partie</a:t>
            </a:r>
            <a:endParaRPr lang="en-US" dirty="0"/>
          </a:p>
        </p:txBody>
      </p:sp>
      <p:sp>
        <p:nvSpPr>
          <p:cNvPr id="80" name="Text Placeholder 37">
            <a:extLst>
              <a:ext uri="{FF2B5EF4-FFF2-40B4-BE49-F238E27FC236}">
                <a16:creationId xmlns:a16="http://schemas.microsoft.com/office/drawing/2014/main" id="{40276996-45F3-4649-BBCB-B965CB94759A}"/>
              </a:ext>
            </a:extLst>
          </p:cNvPr>
          <p:cNvSpPr>
            <a:spLocks noGrp="1"/>
          </p:cNvSpPr>
          <p:nvPr>
            <p:ph type="body" sz="quarter" idx="15" hasCustomPrompt="1"/>
          </p:nvPr>
        </p:nvSpPr>
        <p:spPr>
          <a:xfrm>
            <a:off x="4843106" y="3713503"/>
            <a:ext cx="2460219" cy="372290"/>
          </a:xfrm>
        </p:spPr>
        <p:txBody>
          <a:bodyPr lIns="0" rIns="0" anchor="b">
            <a:noAutofit/>
          </a:bodyPr>
          <a:lstStyle>
            <a:lvl1pPr marL="0" indent="0">
              <a:lnSpc>
                <a:spcPct val="100000"/>
              </a:lnSpc>
              <a:buNone/>
              <a:defRPr lang="en-US" sz="2000" dirty="0">
                <a:solidFill>
                  <a:schemeClr val="accent2"/>
                </a:solidFill>
                <a:latin typeface="Exo BOLD"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a:t>00.</a:t>
            </a:r>
          </a:p>
        </p:txBody>
      </p:sp>
      <p:sp>
        <p:nvSpPr>
          <p:cNvPr id="81" name="Text Placeholder 37">
            <a:extLst>
              <a:ext uri="{FF2B5EF4-FFF2-40B4-BE49-F238E27FC236}">
                <a16:creationId xmlns:a16="http://schemas.microsoft.com/office/drawing/2014/main" id="{5A6D0F9F-2569-464E-B5C0-B30DB8EB7568}"/>
              </a:ext>
            </a:extLst>
          </p:cNvPr>
          <p:cNvSpPr>
            <a:spLocks noGrp="1"/>
          </p:cNvSpPr>
          <p:nvPr>
            <p:ph type="body" sz="quarter" idx="16" hasCustomPrompt="1"/>
          </p:nvPr>
        </p:nvSpPr>
        <p:spPr>
          <a:xfrm>
            <a:off x="4843106" y="4126803"/>
            <a:ext cx="2460219" cy="391496"/>
          </a:xfrm>
        </p:spPr>
        <p:txBody>
          <a:bodyPr lIns="0" rIns="0"/>
          <a:lstStyle>
            <a:lvl1pPr marL="0" indent="0">
              <a:lnSpc>
                <a:spcPct val="100000"/>
              </a:lnSpc>
              <a:buNone/>
              <a:defRPr lang="en-US" sz="1600" dirty="0">
                <a:solidFill>
                  <a:schemeClr val="bg1"/>
                </a:solidFill>
                <a:latin typeface="Exo"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err="1"/>
              <a:t>Titre</a:t>
            </a:r>
            <a:r>
              <a:rPr lang="en-US" dirty="0"/>
              <a:t> de </a:t>
            </a:r>
            <a:r>
              <a:rPr lang="en-US" dirty="0" err="1"/>
              <a:t>partie</a:t>
            </a:r>
            <a:endParaRPr lang="en-US" dirty="0"/>
          </a:p>
        </p:txBody>
      </p:sp>
      <p:sp>
        <p:nvSpPr>
          <p:cNvPr id="82" name="Text Placeholder 37">
            <a:extLst>
              <a:ext uri="{FF2B5EF4-FFF2-40B4-BE49-F238E27FC236}">
                <a16:creationId xmlns:a16="http://schemas.microsoft.com/office/drawing/2014/main" id="{36EB2853-FC4F-40D4-B727-926EBDB2CB45}"/>
              </a:ext>
            </a:extLst>
          </p:cNvPr>
          <p:cNvSpPr>
            <a:spLocks noGrp="1"/>
          </p:cNvSpPr>
          <p:nvPr>
            <p:ph type="body" sz="quarter" idx="17" hasCustomPrompt="1"/>
          </p:nvPr>
        </p:nvSpPr>
        <p:spPr>
          <a:xfrm>
            <a:off x="4843106" y="5174628"/>
            <a:ext cx="2460219" cy="372290"/>
          </a:xfrm>
        </p:spPr>
        <p:txBody>
          <a:bodyPr lIns="0" rIns="0" anchor="b">
            <a:noAutofit/>
          </a:bodyPr>
          <a:lstStyle>
            <a:lvl1pPr marL="0" indent="0">
              <a:lnSpc>
                <a:spcPct val="100000"/>
              </a:lnSpc>
              <a:buNone/>
              <a:defRPr lang="en-US" sz="2000" dirty="0">
                <a:solidFill>
                  <a:schemeClr val="accent2"/>
                </a:solidFill>
                <a:latin typeface="Exo BOLD"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a:t>00.</a:t>
            </a:r>
          </a:p>
        </p:txBody>
      </p:sp>
      <p:sp>
        <p:nvSpPr>
          <p:cNvPr id="83" name="Text Placeholder 37">
            <a:extLst>
              <a:ext uri="{FF2B5EF4-FFF2-40B4-BE49-F238E27FC236}">
                <a16:creationId xmlns:a16="http://schemas.microsoft.com/office/drawing/2014/main" id="{8037E9A5-99CD-43B6-87FC-8A7E01059258}"/>
              </a:ext>
            </a:extLst>
          </p:cNvPr>
          <p:cNvSpPr>
            <a:spLocks noGrp="1"/>
          </p:cNvSpPr>
          <p:nvPr>
            <p:ph type="body" sz="quarter" idx="18" hasCustomPrompt="1"/>
          </p:nvPr>
        </p:nvSpPr>
        <p:spPr>
          <a:xfrm>
            <a:off x="4843106" y="5587928"/>
            <a:ext cx="2460219" cy="391496"/>
          </a:xfrm>
        </p:spPr>
        <p:txBody>
          <a:bodyPr lIns="0" rIns="0"/>
          <a:lstStyle>
            <a:lvl1pPr marL="0" indent="0">
              <a:lnSpc>
                <a:spcPct val="100000"/>
              </a:lnSpc>
              <a:buNone/>
              <a:defRPr lang="en-US" sz="1600" dirty="0">
                <a:solidFill>
                  <a:schemeClr val="bg1"/>
                </a:solidFill>
                <a:latin typeface="Exo"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err="1"/>
              <a:t>Titre</a:t>
            </a:r>
            <a:r>
              <a:rPr lang="en-US" dirty="0"/>
              <a:t> de </a:t>
            </a:r>
            <a:r>
              <a:rPr lang="en-US" dirty="0" err="1"/>
              <a:t>partie</a:t>
            </a:r>
            <a:endParaRPr lang="en-US" dirty="0"/>
          </a:p>
        </p:txBody>
      </p:sp>
      <p:sp>
        <p:nvSpPr>
          <p:cNvPr id="92" name="Text Placeholder 37">
            <a:extLst>
              <a:ext uri="{FF2B5EF4-FFF2-40B4-BE49-F238E27FC236}">
                <a16:creationId xmlns:a16="http://schemas.microsoft.com/office/drawing/2014/main" id="{F0D7ABAA-E665-4934-9D12-025021754D36}"/>
              </a:ext>
            </a:extLst>
          </p:cNvPr>
          <p:cNvSpPr>
            <a:spLocks noGrp="1"/>
          </p:cNvSpPr>
          <p:nvPr>
            <p:ph type="body" sz="quarter" idx="19" hasCustomPrompt="1"/>
          </p:nvPr>
        </p:nvSpPr>
        <p:spPr>
          <a:xfrm>
            <a:off x="8171635" y="836613"/>
            <a:ext cx="2100521" cy="372290"/>
          </a:xfrm>
        </p:spPr>
        <p:txBody>
          <a:bodyPr lIns="0" rIns="0" anchor="b">
            <a:noAutofit/>
          </a:bodyPr>
          <a:lstStyle>
            <a:lvl1pPr marL="0" indent="0">
              <a:lnSpc>
                <a:spcPct val="100000"/>
              </a:lnSpc>
              <a:buNone/>
              <a:defRPr lang="en-US" sz="2000" dirty="0">
                <a:solidFill>
                  <a:schemeClr val="accent2"/>
                </a:solidFill>
                <a:latin typeface="Exo BOLD"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a:t>00.</a:t>
            </a:r>
          </a:p>
        </p:txBody>
      </p:sp>
      <p:sp>
        <p:nvSpPr>
          <p:cNvPr id="93" name="Text Placeholder 37">
            <a:extLst>
              <a:ext uri="{FF2B5EF4-FFF2-40B4-BE49-F238E27FC236}">
                <a16:creationId xmlns:a16="http://schemas.microsoft.com/office/drawing/2014/main" id="{191D00A0-23D5-4F72-96BD-9E575F6D5B65}"/>
              </a:ext>
            </a:extLst>
          </p:cNvPr>
          <p:cNvSpPr>
            <a:spLocks noGrp="1"/>
          </p:cNvSpPr>
          <p:nvPr>
            <p:ph type="body" sz="quarter" idx="20" hasCustomPrompt="1"/>
          </p:nvPr>
        </p:nvSpPr>
        <p:spPr>
          <a:xfrm>
            <a:off x="8171635" y="1249913"/>
            <a:ext cx="2100521" cy="391496"/>
          </a:xfrm>
        </p:spPr>
        <p:txBody>
          <a:bodyPr lIns="0" rIns="0"/>
          <a:lstStyle>
            <a:lvl1pPr marL="0" indent="0">
              <a:lnSpc>
                <a:spcPct val="100000"/>
              </a:lnSpc>
              <a:buNone/>
              <a:defRPr lang="en-US" sz="1600" dirty="0">
                <a:solidFill>
                  <a:schemeClr val="bg1"/>
                </a:solidFill>
                <a:latin typeface="Exo"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err="1"/>
              <a:t>Titre</a:t>
            </a:r>
            <a:r>
              <a:rPr lang="en-US" dirty="0"/>
              <a:t> de </a:t>
            </a:r>
            <a:r>
              <a:rPr lang="en-US" dirty="0" err="1"/>
              <a:t>partie</a:t>
            </a:r>
            <a:endParaRPr lang="en-US" dirty="0"/>
          </a:p>
        </p:txBody>
      </p:sp>
      <p:sp>
        <p:nvSpPr>
          <p:cNvPr id="94" name="Text Placeholder 37">
            <a:extLst>
              <a:ext uri="{FF2B5EF4-FFF2-40B4-BE49-F238E27FC236}">
                <a16:creationId xmlns:a16="http://schemas.microsoft.com/office/drawing/2014/main" id="{5C202225-C62C-4977-9049-94994FD8CC19}"/>
              </a:ext>
            </a:extLst>
          </p:cNvPr>
          <p:cNvSpPr>
            <a:spLocks noGrp="1"/>
          </p:cNvSpPr>
          <p:nvPr>
            <p:ph type="body" sz="quarter" idx="21" hasCustomPrompt="1"/>
          </p:nvPr>
        </p:nvSpPr>
        <p:spPr>
          <a:xfrm>
            <a:off x="8171635" y="2275058"/>
            <a:ext cx="2460219" cy="372290"/>
          </a:xfrm>
        </p:spPr>
        <p:txBody>
          <a:bodyPr lIns="0" rIns="0" anchor="b">
            <a:noAutofit/>
          </a:bodyPr>
          <a:lstStyle>
            <a:lvl1pPr marL="0" indent="0">
              <a:lnSpc>
                <a:spcPct val="100000"/>
              </a:lnSpc>
              <a:buNone/>
              <a:defRPr lang="en-US" sz="2000" dirty="0">
                <a:solidFill>
                  <a:schemeClr val="accent2"/>
                </a:solidFill>
                <a:latin typeface="Exo BOLD"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a:t>00.</a:t>
            </a:r>
          </a:p>
        </p:txBody>
      </p:sp>
      <p:sp>
        <p:nvSpPr>
          <p:cNvPr id="95" name="Text Placeholder 37">
            <a:extLst>
              <a:ext uri="{FF2B5EF4-FFF2-40B4-BE49-F238E27FC236}">
                <a16:creationId xmlns:a16="http://schemas.microsoft.com/office/drawing/2014/main" id="{456EF077-16A7-4246-98E3-7940B16AC8A2}"/>
              </a:ext>
            </a:extLst>
          </p:cNvPr>
          <p:cNvSpPr>
            <a:spLocks noGrp="1"/>
          </p:cNvSpPr>
          <p:nvPr>
            <p:ph type="body" sz="quarter" idx="22" hasCustomPrompt="1"/>
          </p:nvPr>
        </p:nvSpPr>
        <p:spPr>
          <a:xfrm>
            <a:off x="8171635" y="2688358"/>
            <a:ext cx="2460219" cy="391496"/>
          </a:xfrm>
        </p:spPr>
        <p:txBody>
          <a:bodyPr lIns="0" rIns="0"/>
          <a:lstStyle>
            <a:lvl1pPr marL="0" indent="0">
              <a:lnSpc>
                <a:spcPct val="100000"/>
              </a:lnSpc>
              <a:buNone/>
              <a:defRPr lang="en-US" sz="1600" dirty="0">
                <a:solidFill>
                  <a:schemeClr val="bg1"/>
                </a:solidFill>
                <a:latin typeface="Exo"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err="1"/>
              <a:t>Titre</a:t>
            </a:r>
            <a:r>
              <a:rPr lang="en-US" dirty="0"/>
              <a:t> de </a:t>
            </a:r>
            <a:r>
              <a:rPr lang="en-US" dirty="0" err="1"/>
              <a:t>partie</a:t>
            </a:r>
            <a:endParaRPr lang="en-US" dirty="0"/>
          </a:p>
        </p:txBody>
      </p:sp>
      <p:sp>
        <p:nvSpPr>
          <p:cNvPr id="96" name="Text Placeholder 37">
            <a:extLst>
              <a:ext uri="{FF2B5EF4-FFF2-40B4-BE49-F238E27FC236}">
                <a16:creationId xmlns:a16="http://schemas.microsoft.com/office/drawing/2014/main" id="{6F953CA5-9060-4D71-9330-5BCC7431FBB4}"/>
              </a:ext>
            </a:extLst>
          </p:cNvPr>
          <p:cNvSpPr>
            <a:spLocks noGrp="1"/>
          </p:cNvSpPr>
          <p:nvPr>
            <p:ph type="body" sz="quarter" idx="23" hasCustomPrompt="1"/>
          </p:nvPr>
        </p:nvSpPr>
        <p:spPr>
          <a:xfrm>
            <a:off x="8171635" y="3713503"/>
            <a:ext cx="2460219" cy="372290"/>
          </a:xfrm>
        </p:spPr>
        <p:txBody>
          <a:bodyPr lIns="0" rIns="0" anchor="b">
            <a:noAutofit/>
          </a:bodyPr>
          <a:lstStyle>
            <a:lvl1pPr marL="0" indent="0">
              <a:lnSpc>
                <a:spcPct val="100000"/>
              </a:lnSpc>
              <a:buNone/>
              <a:defRPr lang="en-US" sz="2000" dirty="0">
                <a:solidFill>
                  <a:schemeClr val="accent2"/>
                </a:solidFill>
                <a:latin typeface="Exo BOLD"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a:t>00.</a:t>
            </a:r>
          </a:p>
        </p:txBody>
      </p:sp>
      <p:sp>
        <p:nvSpPr>
          <p:cNvPr id="97" name="Text Placeholder 37">
            <a:extLst>
              <a:ext uri="{FF2B5EF4-FFF2-40B4-BE49-F238E27FC236}">
                <a16:creationId xmlns:a16="http://schemas.microsoft.com/office/drawing/2014/main" id="{50D710EE-E357-4E81-902F-33DB73E5FD00}"/>
              </a:ext>
            </a:extLst>
          </p:cNvPr>
          <p:cNvSpPr>
            <a:spLocks noGrp="1"/>
          </p:cNvSpPr>
          <p:nvPr>
            <p:ph type="body" sz="quarter" idx="24" hasCustomPrompt="1"/>
          </p:nvPr>
        </p:nvSpPr>
        <p:spPr>
          <a:xfrm>
            <a:off x="8171635" y="4126803"/>
            <a:ext cx="2460219" cy="391496"/>
          </a:xfrm>
        </p:spPr>
        <p:txBody>
          <a:bodyPr lIns="0" rIns="0"/>
          <a:lstStyle>
            <a:lvl1pPr marL="0" indent="0">
              <a:lnSpc>
                <a:spcPct val="100000"/>
              </a:lnSpc>
              <a:buNone/>
              <a:defRPr lang="en-US" sz="1600" dirty="0">
                <a:solidFill>
                  <a:schemeClr val="bg1"/>
                </a:solidFill>
                <a:latin typeface="Exo"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err="1"/>
              <a:t>Titre</a:t>
            </a:r>
            <a:r>
              <a:rPr lang="en-US" dirty="0"/>
              <a:t> de </a:t>
            </a:r>
            <a:r>
              <a:rPr lang="en-US" dirty="0" err="1"/>
              <a:t>partie</a:t>
            </a:r>
            <a:endParaRPr lang="en-US" dirty="0"/>
          </a:p>
        </p:txBody>
      </p:sp>
      <p:sp>
        <p:nvSpPr>
          <p:cNvPr id="98" name="Text Placeholder 37">
            <a:extLst>
              <a:ext uri="{FF2B5EF4-FFF2-40B4-BE49-F238E27FC236}">
                <a16:creationId xmlns:a16="http://schemas.microsoft.com/office/drawing/2014/main" id="{61CE03E2-61F1-442B-96E8-1B4BDAABA341}"/>
              </a:ext>
            </a:extLst>
          </p:cNvPr>
          <p:cNvSpPr>
            <a:spLocks noGrp="1"/>
          </p:cNvSpPr>
          <p:nvPr>
            <p:ph type="body" sz="quarter" idx="25" hasCustomPrompt="1"/>
          </p:nvPr>
        </p:nvSpPr>
        <p:spPr>
          <a:xfrm>
            <a:off x="8171635" y="5174628"/>
            <a:ext cx="2460219" cy="372290"/>
          </a:xfrm>
        </p:spPr>
        <p:txBody>
          <a:bodyPr lIns="0" rIns="0" anchor="b">
            <a:noAutofit/>
          </a:bodyPr>
          <a:lstStyle>
            <a:lvl1pPr marL="0" indent="0">
              <a:lnSpc>
                <a:spcPct val="100000"/>
              </a:lnSpc>
              <a:buNone/>
              <a:defRPr lang="en-US" sz="2000" dirty="0">
                <a:solidFill>
                  <a:schemeClr val="accent2"/>
                </a:solidFill>
                <a:latin typeface="Exo BOLD"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a:t>00.</a:t>
            </a:r>
          </a:p>
        </p:txBody>
      </p:sp>
      <p:sp>
        <p:nvSpPr>
          <p:cNvPr id="99" name="Text Placeholder 37">
            <a:extLst>
              <a:ext uri="{FF2B5EF4-FFF2-40B4-BE49-F238E27FC236}">
                <a16:creationId xmlns:a16="http://schemas.microsoft.com/office/drawing/2014/main" id="{A92DF62A-374E-45BC-90AE-A22238D869C1}"/>
              </a:ext>
            </a:extLst>
          </p:cNvPr>
          <p:cNvSpPr>
            <a:spLocks noGrp="1"/>
          </p:cNvSpPr>
          <p:nvPr>
            <p:ph type="body" sz="quarter" idx="26" hasCustomPrompt="1"/>
          </p:nvPr>
        </p:nvSpPr>
        <p:spPr>
          <a:xfrm>
            <a:off x="8171635" y="5587928"/>
            <a:ext cx="2460219" cy="391496"/>
          </a:xfrm>
        </p:spPr>
        <p:txBody>
          <a:bodyPr lIns="0" rIns="0"/>
          <a:lstStyle>
            <a:lvl1pPr marL="0" indent="0">
              <a:lnSpc>
                <a:spcPct val="100000"/>
              </a:lnSpc>
              <a:buNone/>
              <a:defRPr lang="en-US" sz="1600" dirty="0">
                <a:solidFill>
                  <a:schemeClr val="bg1"/>
                </a:solidFill>
                <a:latin typeface="Exo" pitchFamily="2" charset="0"/>
              </a:defRPr>
            </a:lvl1pPr>
            <a:lvl2pPr>
              <a:buNone/>
              <a:defRPr/>
            </a:lvl2pPr>
            <a:lvl3pPr>
              <a:buNone/>
              <a:defRPr/>
            </a:lvl3pPr>
            <a:lvl4pPr>
              <a:buNone/>
              <a:defRPr/>
            </a:lvl4pPr>
            <a:lvl5pPr>
              <a:buNone/>
              <a:defRPr/>
            </a:lvl5pPr>
          </a:lstStyle>
          <a:p>
            <a:pPr marL="0" lvl="0" indent="0">
              <a:lnSpc>
                <a:spcPct val="90000"/>
              </a:lnSpc>
              <a:spcBef>
                <a:spcPts val="1000"/>
              </a:spcBef>
              <a:buNone/>
            </a:pPr>
            <a:r>
              <a:rPr lang="en-US" dirty="0" err="1"/>
              <a:t>Titre</a:t>
            </a:r>
            <a:r>
              <a:rPr lang="en-US" dirty="0"/>
              <a:t> de </a:t>
            </a:r>
            <a:r>
              <a:rPr lang="en-US" dirty="0" err="1"/>
              <a:t>partie</a:t>
            </a:r>
            <a:endParaRPr lang="en-US" dirty="0"/>
          </a:p>
        </p:txBody>
      </p:sp>
      <p:pic>
        <p:nvPicPr>
          <p:cNvPr id="11" name="Graphique 10">
            <a:extLst>
              <a:ext uri="{FF2B5EF4-FFF2-40B4-BE49-F238E27FC236}">
                <a16:creationId xmlns:a16="http://schemas.microsoft.com/office/drawing/2014/main" id="{64D79992-4017-4BCB-B5AD-DF65411A74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6032" y="514667"/>
            <a:ext cx="610055" cy="945583"/>
          </a:xfrm>
          <a:prstGeom prst="rect">
            <a:avLst/>
          </a:prstGeom>
        </p:spPr>
      </p:pic>
    </p:spTree>
    <p:extLst>
      <p:ext uri="{BB962C8B-B14F-4D97-AF65-F5344CB8AC3E}">
        <p14:creationId xmlns:p14="http://schemas.microsoft.com/office/powerpoint/2010/main" val="2382819196"/>
      </p:ext>
    </p:extLst>
  </p:cSld>
  <p:clrMapOvr>
    <a:masterClrMapping/>
  </p:clrMapOvr>
  <p:extLst>
    <p:ext uri="{DCECCB84-F9BA-43D5-87BE-67443E8EF086}">
      <p15:sldGuideLst xmlns:p15="http://schemas.microsoft.com/office/powerpoint/2012/main">
        <p15:guide id="1" orient="horz" pos="323" userDrawn="1">
          <p15:clr>
            <a:srgbClr val="FBAE40"/>
          </p15:clr>
        </p15:guide>
        <p15:guide id="2" pos="325" userDrawn="1">
          <p15:clr>
            <a:srgbClr val="FBAE40"/>
          </p15:clr>
        </p15:guide>
        <p15:guide id="3" pos="7355" userDrawn="1">
          <p15:clr>
            <a:srgbClr val="FBAE40"/>
          </p15:clr>
        </p15:guide>
        <p15:guide id="4" orient="horz" pos="39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de partie">
    <p:spTree>
      <p:nvGrpSpPr>
        <p:cNvPr id="1" name=""/>
        <p:cNvGrpSpPr/>
        <p:nvPr/>
      </p:nvGrpSpPr>
      <p:grpSpPr>
        <a:xfrm>
          <a:off x="0" y="0"/>
          <a:ext cx="0" cy="0"/>
          <a:chOff x="0" y="0"/>
          <a:chExt cx="0" cy="0"/>
        </a:xfrm>
      </p:grpSpPr>
      <p:grpSp>
        <p:nvGrpSpPr>
          <p:cNvPr id="69" name="Group 8">
            <a:extLst>
              <a:ext uri="{FF2B5EF4-FFF2-40B4-BE49-F238E27FC236}">
                <a16:creationId xmlns:a16="http://schemas.microsoft.com/office/drawing/2014/main" id="{17EA527E-2E15-4225-9790-1E8CF36DDBA7}"/>
              </a:ext>
            </a:extLst>
          </p:cNvPr>
          <p:cNvGrpSpPr/>
          <p:nvPr userDrawn="1"/>
        </p:nvGrpSpPr>
        <p:grpSpPr>
          <a:xfrm>
            <a:off x="2" y="0"/>
            <a:ext cx="12191998" cy="6858000"/>
            <a:chOff x="2" y="0"/>
            <a:chExt cx="12191998" cy="6858000"/>
          </a:xfrm>
        </p:grpSpPr>
        <p:pic>
          <p:nvPicPr>
            <p:cNvPr id="70" name="Image 1" descr="Une image contenant personne, extérieur, joueur, jeune&#10;&#10;Description générée automatiquement">
              <a:extLst>
                <a:ext uri="{FF2B5EF4-FFF2-40B4-BE49-F238E27FC236}">
                  <a16:creationId xmlns:a16="http://schemas.microsoft.com/office/drawing/2014/main" id="{B70B7FB4-93FA-429E-85D4-BBC55CF727E8}"/>
                </a:ext>
              </a:extLst>
            </p:cNvPr>
            <p:cNvPicPr>
              <a:picLocks noChangeAspect="1"/>
            </p:cNvPicPr>
            <p:nvPr userDrawn="1"/>
          </p:nvPicPr>
          <p:blipFill rotWithShape="1">
            <a:blip r:embed="rId2"/>
            <a:srcRect r="18231"/>
            <a:stretch/>
          </p:blipFill>
          <p:spPr>
            <a:xfrm>
              <a:off x="2222699" y="1785"/>
              <a:ext cx="9969301" cy="6854430"/>
            </a:xfrm>
            <a:prstGeom prst="rect">
              <a:avLst/>
            </a:prstGeom>
          </p:spPr>
        </p:pic>
        <p:sp>
          <p:nvSpPr>
            <p:cNvPr id="73" name="Freeform: Shape 39">
              <a:extLst>
                <a:ext uri="{FF2B5EF4-FFF2-40B4-BE49-F238E27FC236}">
                  <a16:creationId xmlns:a16="http://schemas.microsoft.com/office/drawing/2014/main" id="{EDC53ED8-BFF1-4372-B714-FC6860B4D425}"/>
                </a:ext>
              </a:extLst>
            </p:cNvPr>
            <p:cNvSpPr/>
            <p:nvPr userDrawn="1"/>
          </p:nvSpPr>
          <p:spPr>
            <a:xfrm>
              <a:off x="2" y="0"/>
              <a:ext cx="6788080" cy="6858000"/>
            </a:xfrm>
            <a:custGeom>
              <a:avLst/>
              <a:gdLst>
                <a:gd name="connsiteX0" fmla="*/ 0 w 6788080"/>
                <a:gd name="connsiteY0" fmla="*/ 0 h 6858000"/>
                <a:gd name="connsiteX1" fmla="*/ 3546076 w 6788080"/>
                <a:gd name="connsiteY1" fmla="*/ 0 h 6858000"/>
                <a:gd name="connsiteX2" fmla="*/ 3954700 w 6788080"/>
                <a:gd name="connsiteY2" fmla="*/ 433166 h 6858000"/>
                <a:gd name="connsiteX3" fmla="*/ 4130002 w 6788080"/>
                <a:gd name="connsiteY3" fmla="*/ 404595 h 6858000"/>
                <a:gd name="connsiteX4" fmla="*/ 4458435 w 6788080"/>
                <a:gd name="connsiteY4" fmla="*/ 352649 h 6858000"/>
                <a:gd name="connsiteX5" fmla="*/ 6788080 w 6788080"/>
                <a:gd name="connsiteY5" fmla="*/ 2777669 h 6858000"/>
                <a:gd name="connsiteX6" fmla="*/ 6788080 w 6788080"/>
                <a:gd name="connsiteY6" fmla="*/ 4108068 h 6858000"/>
                <a:gd name="connsiteX7" fmla="*/ 4484632 w 6788080"/>
                <a:gd name="connsiteY7" fmla="*/ 6510903 h 6858000"/>
                <a:gd name="connsiteX8" fmla="*/ 4154183 w 6788080"/>
                <a:gd name="connsiteY8" fmla="*/ 6457657 h 6858000"/>
                <a:gd name="connsiteX9" fmla="*/ 3978881 w 6788080"/>
                <a:gd name="connsiteY9" fmla="*/ 6429087 h 6858000"/>
                <a:gd name="connsiteX10" fmla="*/ 3567427 w 6788080"/>
                <a:gd name="connsiteY10" fmla="*/ 6858000 h 6858000"/>
                <a:gd name="connsiteX11" fmla="*/ 0 w 678808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080" h="6858000">
                  <a:moveTo>
                    <a:pt x="0" y="0"/>
                  </a:moveTo>
                  <a:lnTo>
                    <a:pt x="3546076" y="0"/>
                  </a:lnTo>
                  <a:lnTo>
                    <a:pt x="3954700" y="433166"/>
                  </a:lnTo>
                  <a:cubicBezTo>
                    <a:pt x="4013134" y="422776"/>
                    <a:pt x="4071567" y="413686"/>
                    <a:pt x="4130002" y="404595"/>
                  </a:cubicBezTo>
                  <a:cubicBezTo>
                    <a:pt x="4238809" y="386414"/>
                    <a:pt x="4347614" y="369531"/>
                    <a:pt x="4458435" y="352649"/>
                  </a:cubicBezTo>
                  <a:lnTo>
                    <a:pt x="6788080" y="2777669"/>
                  </a:lnTo>
                  <a:lnTo>
                    <a:pt x="6788080" y="4108068"/>
                  </a:lnTo>
                  <a:lnTo>
                    <a:pt x="4484632" y="6510903"/>
                  </a:lnTo>
                  <a:cubicBezTo>
                    <a:pt x="4373809" y="6494020"/>
                    <a:pt x="4262988" y="6475838"/>
                    <a:pt x="4154183" y="6457657"/>
                  </a:cubicBezTo>
                  <a:cubicBezTo>
                    <a:pt x="4095745" y="6448567"/>
                    <a:pt x="4037315" y="6438177"/>
                    <a:pt x="3978881" y="6429087"/>
                  </a:cubicBezTo>
                  <a:lnTo>
                    <a:pt x="3567427"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5" name="Freeform: Shape 38">
              <a:extLst>
                <a:ext uri="{FF2B5EF4-FFF2-40B4-BE49-F238E27FC236}">
                  <a16:creationId xmlns:a16="http://schemas.microsoft.com/office/drawing/2014/main" id="{7C9E1C32-4D09-4A1E-9845-427D98124457}"/>
                </a:ext>
              </a:extLst>
            </p:cNvPr>
            <p:cNvSpPr/>
            <p:nvPr userDrawn="1"/>
          </p:nvSpPr>
          <p:spPr>
            <a:xfrm>
              <a:off x="3329264" y="0"/>
              <a:ext cx="3458818" cy="6858000"/>
            </a:xfrm>
            <a:custGeom>
              <a:avLst/>
              <a:gdLst>
                <a:gd name="connsiteX0" fmla="*/ 0 w 3458818"/>
                <a:gd name="connsiteY0" fmla="*/ 0 h 6858000"/>
                <a:gd name="connsiteX1" fmla="*/ 1187255 w 3458818"/>
                <a:gd name="connsiteY1" fmla="*/ 0 h 6858000"/>
                <a:gd name="connsiteX2" fmla="*/ 1775942 w 3458818"/>
                <a:gd name="connsiteY2" fmla="*/ 746050 h 6858000"/>
                <a:gd name="connsiteX3" fmla="*/ 1851842 w 3458818"/>
                <a:gd name="connsiteY3" fmla="*/ 721900 h 6858000"/>
                <a:gd name="connsiteX4" fmla="*/ 2073792 w 3458818"/>
                <a:gd name="connsiteY4" fmla="*/ 651750 h 6858000"/>
                <a:gd name="connsiteX5" fmla="*/ 3458818 w 3458818"/>
                <a:gd name="connsiteY5" fmla="*/ 2405704 h 6858000"/>
                <a:gd name="connsiteX6" fmla="*/ 3458818 w 3458818"/>
                <a:gd name="connsiteY6" fmla="*/ 4499609 h 6858000"/>
                <a:gd name="connsiteX7" fmla="*/ 2091042 w 3458818"/>
                <a:gd name="connsiteY7" fmla="*/ 6235000 h 6858000"/>
                <a:gd name="connsiteX8" fmla="*/ 1867942 w 3458818"/>
                <a:gd name="connsiteY8" fmla="*/ 6163700 h 6858000"/>
                <a:gd name="connsiteX9" fmla="*/ 1793192 w 3458818"/>
                <a:gd name="connsiteY9" fmla="*/ 6139550 h 6858000"/>
                <a:gd name="connsiteX10" fmla="*/ 1226740 w 3458818"/>
                <a:gd name="connsiteY10" fmla="*/ 6858000 h 6858000"/>
                <a:gd name="connsiteX11" fmla="*/ 40552 w 3458818"/>
                <a:gd name="connsiteY11" fmla="*/ 6858000 h 6858000"/>
                <a:gd name="connsiteX12" fmla="*/ 908842 w 3458818"/>
                <a:gd name="connsiteY12" fmla="*/ 5810650 h 6858000"/>
                <a:gd name="connsiteX13" fmla="*/ 1253842 w 3458818"/>
                <a:gd name="connsiteY13" fmla="*/ 5947500 h 6858000"/>
                <a:gd name="connsiteX14" fmla="*/ 1605742 w 3458818"/>
                <a:gd name="connsiteY14" fmla="*/ 5523150 h 6858000"/>
                <a:gd name="connsiteX15" fmla="*/ 2672942 w 3458818"/>
                <a:gd name="connsiteY15" fmla="*/ 4235150 h 6858000"/>
                <a:gd name="connsiteX16" fmla="*/ 3322692 w 3458818"/>
                <a:gd name="connsiteY16" fmla="*/ 3452000 h 6858000"/>
                <a:gd name="connsiteX17" fmla="*/ 2684442 w 3458818"/>
                <a:gd name="connsiteY17" fmla="*/ 2682650 h 6858000"/>
                <a:gd name="connsiteX18" fmla="*/ 1601142 w 3458818"/>
                <a:gd name="connsiteY18" fmla="*/ 1377400 h 6858000"/>
                <a:gd name="connsiteX19" fmla="*/ 1236592 w 3458818"/>
                <a:gd name="connsiteY19" fmla="*/ 938100 h 6858000"/>
                <a:gd name="connsiteX20" fmla="*/ 892742 w 3458818"/>
                <a:gd name="connsiteY20" fmla="*/ 10761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58818" h="6858000">
                  <a:moveTo>
                    <a:pt x="0" y="0"/>
                  </a:moveTo>
                  <a:lnTo>
                    <a:pt x="1187255" y="0"/>
                  </a:lnTo>
                  <a:lnTo>
                    <a:pt x="1775942" y="746050"/>
                  </a:lnTo>
                  <a:cubicBezTo>
                    <a:pt x="1801242" y="738000"/>
                    <a:pt x="1826542" y="729950"/>
                    <a:pt x="1851842" y="721900"/>
                  </a:cubicBezTo>
                  <a:cubicBezTo>
                    <a:pt x="1925442" y="697750"/>
                    <a:pt x="1999042" y="674750"/>
                    <a:pt x="2073792" y="651750"/>
                  </a:cubicBezTo>
                  <a:lnTo>
                    <a:pt x="3458818" y="2405704"/>
                  </a:lnTo>
                  <a:lnTo>
                    <a:pt x="3458818" y="4499609"/>
                  </a:lnTo>
                  <a:lnTo>
                    <a:pt x="2091042" y="6235000"/>
                  </a:lnTo>
                  <a:cubicBezTo>
                    <a:pt x="2016292" y="6210851"/>
                    <a:pt x="1941542" y="6187851"/>
                    <a:pt x="1867942" y="6163700"/>
                  </a:cubicBezTo>
                  <a:cubicBezTo>
                    <a:pt x="1843792" y="6155650"/>
                    <a:pt x="1818492" y="6147601"/>
                    <a:pt x="1793192" y="6139550"/>
                  </a:cubicBezTo>
                  <a:lnTo>
                    <a:pt x="1226740" y="6858000"/>
                  </a:lnTo>
                  <a:lnTo>
                    <a:pt x="40552" y="6858000"/>
                  </a:lnTo>
                  <a:lnTo>
                    <a:pt x="908842" y="5810650"/>
                  </a:lnTo>
                  <a:cubicBezTo>
                    <a:pt x="1021542" y="5856650"/>
                    <a:pt x="1135392" y="5902650"/>
                    <a:pt x="1253842" y="5947500"/>
                  </a:cubicBezTo>
                  <a:lnTo>
                    <a:pt x="1605742" y="5523150"/>
                  </a:lnTo>
                  <a:lnTo>
                    <a:pt x="2672942" y="4235150"/>
                  </a:lnTo>
                  <a:lnTo>
                    <a:pt x="3322692" y="3452000"/>
                  </a:lnTo>
                  <a:lnTo>
                    <a:pt x="2684442" y="2682650"/>
                  </a:lnTo>
                  <a:lnTo>
                    <a:pt x="1601142" y="1377400"/>
                  </a:lnTo>
                  <a:lnTo>
                    <a:pt x="1236592" y="938100"/>
                  </a:lnTo>
                  <a:cubicBezTo>
                    <a:pt x="1119292" y="982950"/>
                    <a:pt x="1004292" y="1028950"/>
                    <a:pt x="892742" y="1076100"/>
                  </a:cubicBezTo>
                  <a:close/>
                </a:path>
              </a:pathLst>
            </a:custGeom>
            <a:solidFill>
              <a:schemeClr val="bg1"/>
            </a:solidFill>
            <a:ln w="11500" cap="flat">
              <a:noFill/>
              <a:prstDash val="solid"/>
              <a:miter/>
            </a:ln>
          </p:spPr>
          <p:txBody>
            <a:bodyPr wrap="square" rtlCol="0" anchor="ctr">
              <a:noAutofit/>
            </a:bodyPr>
            <a:lstStyle/>
            <a:p>
              <a:pPr lvl="0"/>
              <a:endParaRPr lang="fr-FR" dirty="0"/>
            </a:p>
          </p:txBody>
        </p:sp>
        <p:pic>
          <p:nvPicPr>
            <p:cNvPr id="76" name="Picture 2" descr="A picture containing person, outdoor, holding, player&#10;&#10;Description automatically generated">
              <a:extLst>
                <a:ext uri="{FF2B5EF4-FFF2-40B4-BE49-F238E27FC236}">
                  <a16:creationId xmlns:a16="http://schemas.microsoft.com/office/drawing/2014/main" id="{AADE9908-62E1-40CB-88F1-B8628EF92E66}"/>
                </a:ext>
              </a:extLst>
            </p:cNvPr>
            <p:cNvPicPr>
              <a:picLocks noChangeAspect="1"/>
            </p:cNvPicPr>
            <p:nvPr userDrawn="1"/>
          </p:nvPicPr>
          <p:blipFill>
            <a:blip r:embed="rId3"/>
            <a:stretch>
              <a:fillRect/>
            </a:stretch>
          </p:blipFill>
          <p:spPr>
            <a:xfrm>
              <a:off x="5482357" y="1823546"/>
              <a:ext cx="1559793" cy="5034453"/>
            </a:xfrm>
            <a:prstGeom prst="rect">
              <a:avLst/>
            </a:prstGeom>
          </p:spPr>
        </p:pic>
      </p:grpSp>
      <p:sp>
        <p:nvSpPr>
          <p:cNvPr id="77" name="Freeform: Shape 67">
            <a:extLst>
              <a:ext uri="{FF2B5EF4-FFF2-40B4-BE49-F238E27FC236}">
                <a16:creationId xmlns:a16="http://schemas.microsoft.com/office/drawing/2014/main" id="{FE063130-8176-48F2-8C37-631117076879}"/>
              </a:ext>
            </a:extLst>
          </p:cNvPr>
          <p:cNvSpPr/>
          <p:nvPr userDrawn="1"/>
        </p:nvSpPr>
        <p:spPr>
          <a:xfrm rot="16200000" flipH="1">
            <a:off x="10193510" y="27093"/>
            <a:ext cx="2025583" cy="1971397"/>
          </a:xfrm>
          <a:custGeom>
            <a:avLst/>
            <a:gdLst>
              <a:gd name="connsiteX0" fmla="*/ 0 w 2025583"/>
              <a:gd name="connsiteY0" fmla="*/ 0 h 1971397"/>
              <a:gd name="connsiteX1" fmla="*/ 0 w 2025583"/>
              <a:gd name="connsiteY1" fmla="*/ 1971397 h 1971397"/>
              <a:gd name="connsiteX2" fmla="*/ 2025583 w 2025583"/>
              <a:gd name="connsiteY2" fmla="*/ 1971397 h 1971397"/>
              <a:gd name="connsiteX3" fmla="*/ 651750 w 2025583"/>
              <a:gd name="connsiteY3" fmla="*/ 886537 h 1971397"/>
              <a:gd name="connsiteX4" fmla="*/ 721900 w 2025583"/>
              <a:gd name="connsiteY4" fmla="*/ 664587 h 1971397"/>
              <a:gd name="connsiteX5" fmla="*/ 746050 w 2025583"/>
              <a:gd name="connsiteY5" fmla="*/ 588687 h 197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583" h="1971397">
                <a:moveTo>
                  <a:pt x="0" y="0"/>
                </a:moveTo>
                <a:lnTo>
                  <a:pt x="0" y="1971397"/>
                </a:lnTo>
                <a:lnTo>
                  <a:pt x="2025583" y="1971397"/>
                </a:lnTo>
                <a:lnTo>
                  <a:pt x="651750" y="886537"/>
                </a:lnTo>
                <a:cubicBezTo>
                  <a:pt x="674750" y="811787"/>
                  <a:pt x="697750" y="738187"/>
                  <a:pt x="721900" y="664587"/>
                </a:cubicBezTo>
                <a:cubicBezTo>
                  <a:pt x="729950" y="639287"/>
                  <a:pt x="738000" y="613987"/>
                  <a:pt x="746050" y="5886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Text Placeholder 37">
            <a:extLst>
              <a:ext uri="{FF2B5EF4-FFF2-40B4-BE49-F238E27FC236}">
                <a16:creationId xmlns:a16="http://schemas.microsoft.com/office/drawing/2014/main" id="{646BF720-4458-4B5C-941D-47F6E2EF0CDD}"/>
              </a:ext>
            </a:extLst>
          </p:cNvPr>
          <p:cNvSpPr>
            <a:spLocks noGrp="1"/>
          </p:cNvSpPr>
          <p:nvPr>
            <p:ph type="body" sz="quarter" idx="10" hasCustomPrompt="1"/>
          </p:nvPr>
        </p:nvSpPr>
        <p:spPr>
          <a:xfrm>
            <a:off x="861940" y="3474118"/>
            <a:ext cx="4379670" cy="1322810"/>
          </a:xfrm>
        </p:spPr>
        <p:txBody>
          <a:bodyPr anchor="t"/>
          <a:lstStyle>
            <a:lvl1pPr marL="0" indent="0">
              <a:lnSpc>
                <a:spcPct val="100000"/>
              </a:lnSpc>
              <a:buNone/>
              <a:defRPr sz="4000" cap="all" baseline="0">
                <a:solidFill>
                  <a:schemeClr val="bg1"/>
                </a:solidFill>
                <a:latin typeface="+mj-lt"/>
              </a:defRPr>
            </a:lvl1pPr>
            <a:lvl2pPr>
              <a:buNone/>
              <a:defRPr/>
            </a:lvl2pPr>
            <a:lvl3pPr>
              <a:buNone/>
              <a:defRPr/>
            </a:lvl3pPr>
            <a:lvl4pPr>
              <a:buNone/>
              <a:defRPr/>
            </a:lvl4pPr>
            <a:lvl5pPr>
              <a:buNone/>
              <a:defRPr/>
            </a:lvl5pPr>
          </a:lstStyle>
          <a:p>
            <a:pPr lvl="0"/>
            <a:r>
              <a:rPr lang="en-US" dirty="0" err="1"/>
              <a:t>Titre</a:t>
            </a:r>
            <a:br>
              <a:rPr lang="en-US" dirty="0"/>
            </a:br>
            <a:r>
              <a:rPr lang="en-US" dirty="0"/>
              <a:t>de </a:t>
            </a:r>
            <a:r>
              <a:rPr lang="en-US" dirty="0" err="1"/>
              <a:t>partie</a:t>
            </a:r>
            <a:endParaRPr lang="en-US" dirty="0"/>
          </a:p>
        </p:txBody>
      </p:sp>
      <p:sp>
        <p:nvSpPr>
          <p:cNvPr id="79" name="Text Placeholder 37">
            <a:extLst>
              <a:ext uri="{FF2B5EF4-FFF2-40B4-BE49-F238E27FC236}">
                <a16:creationId xmlns:a16="http://schemas.microsoft.com/office/drawing/2014/main" id="{E0040D43-7B35-4FC8-9C35-620E611EA3B7}"/>
              </a:ext>
            </a:extLst>
          </p:cNvPr>
          <p:cNvSpPr>
            <a:spLocks noGrp="1"/>
          </p:cNvSpPr>
          <p:nvPr>
            <p:ph type="body" sz="quarter" idx="11" hasCustomPrompt="1"/>
          </p:nvPr>
        </p:nvSpPr>
        <p:spPr>
          <a:xfrm>
            <a:off x="861940" y="2078857"/>
            <a:ext cx="4379670" cy="1450556"/>
          </a:xfrm>
        </p:spPr>
        <p:txBody>
          <a:bodyPr anchor="b"/>
          <a:lstStyle>
            <a:lvl1pPr marL="0" indent="0">
              <a:lnSpc>
                <a:spcPct val="100000"/>
              </a:lnSpc>
              <a:buNone/>
              <a:defRPr sz="8000" cap="all" baseline="0">
                <a:solidFill>
                  <a:schemeClr val="accent2"/>
                </a:solidFill>
                <a:latin typeface="+mj-lt"/>
              </a:defRPr>
            </a:lvl1pPr>
            <a:lvl2pPr>
              <a:buNone/>
              <a:defRPr/>
            </a:lvl2pPr>
            <a:lvl3pPr>
              <a:buNone/>
              <a:defRPr/>
            </a:lvl3pPr>
            <a:lvl4pPr>
              <a:buNone/>
              <a:defRPr/>
            </a:lvl4pPr>
            <a:lvl5pPr>
              <a:buNone/>
              <a:defRPr/>
            </a:lvl5pPr>
          </a:lstStyle>
          <a:p>
            <a:pPr lvl="0"/>
            <a:r>
              <a:rPr lang="en-US" dirty="0"/>
              <a:t>00.</a:t>
            </a:r>
          </a:p>
        </p:txBody>
      </p:sp>
      <p:sp>
        <p:nvSpPr>
          <p:cNvPr id="80" name="Freeform: Shape 70">
            <a:extLst>
              <a:ext uri="{FF2B5EF4-FFF2-40B4-BE49-F238E27FC236}">
                <a16:creationId xmlns:a16="http://schemas.microsoft.com/office/drawing/2014/main" id="{FFD0D7A6-05E2-4F30-98F4-F6702F934B09}"/>
              </a:ext>
            </a:extLst>
          </p:cNvPr>
          <p:cNvSpPr/>
          <p:nvPr userDrawn="1"/>
        </p:nvSpPr>
        <p:spPr>
          <a:xfrm rot="5400000" flipH="1" flipV="1">
            <a:off x="10237268" y="4903269"/>
            <a:ext cx="1977550" cy="1931912"/>
          </a:xfrm>
          <a:custGeom>
            <a:avLst/>
            <a:gdLst>
              <a:gd name="connsiteX0" fmla="*/ 1977550 w 1977550"/>
              <a:gd name="connsiteY0" fmla="*/ 1931912 h 1931912"/>
              <a:gd name="connsiteX1" fmla="*/ 0 w 1977550"/>
              <a:gd name="connsiteY1" fmla="*/ 1931912 h 1931912"/>
              <a:gd name="connsiteX2" fmla="*/ 0 w 1977550"/>
              <a:gd name="connsiteY2" fmla="*/ 0 h 1931912"/>
              <a:gd name="connsiteX3" fmla="*/ 718450 w 1977550"/>
              <a:gd name="connsiteY3" fmla="*/ 566452 h 1931912"/>
              <a:gd name="connsiteX4" fmla="*/ 694300 w 1977550"/>
              <a:gd name="connsiteY4" fmla="*/ 641202 h 1931912"/>
              <a:gd name="connsiteX5" fmla="*/ 623000 w 1977550"/>
              <a:gd name="connsiteY5" fmla="*/ 864302 h 193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550" h="1931912">
                <a:moveTo>
                  <a:pt x="1977550" y="1931912"/>
                </a:moveTo>
                <a:lnTo>
                  <a:pt x="0" y="1931912"/>
                </a:lnTo>
                <a:lnTo>
                  <a:pt x="0" y="0"/>
                </a:lnTo>
                <a:lnTo>
                  <a:pt x="718450" y="566452"/>
                </a:lnTo>
                <a:cubicBezTo>
                  <a:pt x="710399" y="591752"/>
                  <a:pt x="702350" y="617052"/>
                  <a:pt x="694300" y="641202"/>
                </a:cubicBezTo>
                <a:cubicBezTo>
                  <a:pt x="670149" y="714802"/>
                  <a:pt x="647149" y="789552"/>
                  <a:pt x="623000" y="86430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Slide Number Placeholder 73">
            <a:extLst>
              <a:ext uri="{FF2B5EF4-FFF2-40B4-BE49-F238E27FC236}">
                <a16:creationId xmlns:a16="http://schemas.microsoft.com/office/drawing/2014/main" id="{D5499153-49D8-4758-B9AD-5F9A7438CD92}"/>
              </a:ext>
            </a:extLst>
          </p:cNvPr>
          <p:cNvSpPr>
            <a:spLocks noGrp="1"/>
          </p:cNvSpPr>
          <p:nvPr>
            <p:ph type="sldNum" sz="quarter" idx="12"/>
          </p:nvPr>
        </p:nvSpPr>
        <p:spPr>
          <a:xfrm>
            <a:off x="11352213" y="6021388"/>
            <a:ext cx="828261" cy="836612"/>
          </a:xfrm>
        </p:spPr>
        <p:txBody>
          <a:bodyPr/>
          <a:lstStyle/>
          <a:p>
            <a:pPr algn="ctr"/>
            <a:fld id="{B18B80E8-1390-4E9F-99A9-6F0B15BCFA2C}" type="slidenum">
              <a:rPr lang="fr-FR" smtClean="0"/>
              <a:pPr algn="ctr"/>
              <a:t>‹N°›</a:t>
            </a:fld>
            <a:endParaRPr lang="fr-FR" dirty="0"/>
          </a:p>
        </p:txBody>
      </p:sp>
      <p:pic>
        <p:nvPicPr>
          <p:cNvPr id="15" name="Graphique 14">
            <a:extLst>
              <a:ext uri="{FF2B5EF4-FFF2-40B4-BE49-F238E27FC236}">
                <a16:creationId xmlns:a16="http://schemas.microsoft.com/office/drawing/2014/main" id="{8E80E096-34ED-4042-8058-26862BFCE5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507450" y="215574"/>
            <a:ext cx="383259" cy="594051"/>
          </a:xfrm>
          <a:prstGeom prst="rect">
            <a:avLst/>
          </a:prstGeom>
        </p:spPr>
      </p:pic>
    </p:spTree>
    <p:extLst>
      <p:ext uri="{BB962C8B-B14F-4D97-AF65-F5344CB8AC3E}">
        <p14:creationId xmlns:p14="http://schemas.microsoft.com/office/powerpoint/2010/main" val="10561603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B0BBA3D2-0325-4C71-B6DB-67A3CDA1F877}"/>
              </a:ext>
            </a:extLst>
          </p:cNvPr>
          <p:cNvSpPr/>
          <p:nvPr userDrawn="1"/>
        </p:nvSpPr>
        <p:spPr>
          <a:xfrm>
            <a:off x="2" y="0"/>
            <a:ext cx="6651954" cy="6858000"/>
          </a:xfrm>
          <a:custGeom>
            <a:avLst/>
            <a:gdLst>
              <a:gd name="connsiteX0" fmla="*/ 0 w 6651954"/>
              <a:gd name="connsiteY0" fmla="*/ 0 h 6858000"/>
              <a:gd name="connsiteX1" fmla="*/ 3329262 w 6651954"/>
              <a:gd name="connsiteY1" fmla="*/ 0 h 6858000"/>
              <a:gd name="connsiteX2" fmla="*/ 4222004 w 6651954"/>
              <a:gd name="connsiteY2" fmla="*/ 1076100 h 6858000"/>
              <a:gd name="connsiteX3" fmla="*/ 4565854 w 6651954"/>
              <a:gd name="connsiteY3" fmla="*/ 938100 h 6858000"/>
              <a:gd name="connsiteX4" fmla="*/ 4930404 w 6651954"/>
              <a:gd name="connsiteY4" fmla="*/ 1377400 h 6858000"/>
              <a:gd name="connsiteX5" fmla="*/ 6013704 w 6651954"/>
              <a:gd name="connsiteY5" fmla="*/ 2682650 h 6858000"/>
              <a:gd name="connsiteX6" fmla="*/ 6651954 w 6651954"/>
              <a:gd name="connsiteY6" fmla="*/ 3452000 h 6858000"/>
              <a:gd name="connsiteX7" fmla="*/ 6002204 w 6651954"/>
              <a:gd name="connsiteY7" fmla="*/ 4235150 h 6858000"/>
              <a:gd name="connsiteX8" fmla="*/ 4935004 w 6651954"/>
              <a:gd name="connsiteY8" fmla="*/ 5523150 h 6858000"/>
              <a:gd name="connsiteX9" fmla="*/ 4583104 w 6651954"/>
              <a:gd name="connsiteY9" fmla="*/ 5947500 h 6858000"/>
              <a:gd name="connsiteX10" fmla="*/ 4238104 w 6651954"/>
              <a:gd name="connsiteY10" fmla="*/ 5810650 h 6858000"/>
              <a:gd name="connsiteX11" fmla="*/ 3369814 w 6651954"/>
              <a:gd name="connsiteY11" fmla="*/ 6858000 h 6858000"/>
              <a:gd name="connsiteX12" fmla="*/ 0 w 665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1954" h="6858000">
                <a:moveTo>
                  <a:pt x="0" y="0"/>
                </a:moveTo>
                <a:lnTo>
                  <a:pt x="3329262" y="0"/>
                </a:lnTo>
                <a:lnTo>
                  <a:pt x="4222004" y="1076100"/>
                </a:lnTo>
                <a:cubicBezTo>
                  <a:pt x="4333554" y="1028950"/>
                  <a:pt x="4448554" y="982950"/>
                  <a:pt x="4565854" y="938100"/>
                </a:cubicBezTo>
                <a:lnTo>
                  <a:pt x="4930404" y="1377400"/>
                </a:lnTo>
                <a:lnTo>
                  <a:pt x="6013704" y="2682650"/>
                </a:lnTo>
                <a:lnTo>
                  <a:pt x="6651954" y="3452000"/>
                </a:lnTo>
                <a:lnTo>
                  <a:pt x="6002204" y="4235150"/>
                </a:lnTo>
                <a:lnTo>
                  <a:pt x="4935004" y="5523150"/>
                </a:lnTo>
                <a:lnTo>
                  <a:pt x="4583104" y="5947500"/>
                </a:lnTo>
                <a:cubicBezTo>
                  <a:pt x="4464654" y="5902650"/>
                  <a:pt x="4350804" y="5856650"/>
                  <a:pt x="4238104" y="5810650"/>
                </a:cubicBezTo>
                <a:lnTo>
                  <a:pt x="3369814"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a:p>
        </p:txBody>
      </p:sp>
      <p:sp>
        <p:nvSpPr>
          <p:cNvPr id="7" name="Freeform: Shape 42">
            <a:extLst>
              <a:ext uri="{FF2B5EF4-FFF2-40B4-BE49-F238E27FC236}">
                <a16:creationId xmlns:a16="http://schemas.microsoft.com/office/drawing/2014/main" id="{029A5463-44D5-4517-8832-D6C024B3E1D5}"/>
              </a:ext>
            </a:extLst>
          </p:cNvPr>
          <p:cNvSpPr/>
          <p:nvPr userDrawn="1"/>
        </p:nvSpPr>
        <p:spPr>
          <a:xfrm>
            <a:off x="6366719" y="0"/>
            <a:ext cx="5141770" cy="6858000"/>
          </a:xfrm>
          <a:custGeom>
            <a:avLst/>
            <a:gdLst>
              <a:gd name="connsiteX0" fmla="*/ 0 w 5141770"/>
              <a:gd name="connsiteY0" fmla="*/ 0 h 6858000"/>
              <a:gd name="connsiteX1" fmla="*/ 1303484 w 5141770"/>
              <a:gd name="connsiteY1" fmla="*/ 0 h 6858000"/>
              <a:gd name="connsiteX2" fmla="*/ 2760120 w 5141770"/>
              <a:gd name="connsiteY2" fmla="*/ 1455600 h 6858000"/>
              <a:gd name="connsiteX3" fmla="*/ 2892370 w 5141770"/>
              <a:gd name="connsiteY3" fmla="*/ 1385450 h 6858000"/>
              <a:gd name="connsiteX4" fmla="*/ 3014270 w 5141770"/>
              <a:gd name="connsiteY4" fmla="*/ 1324500 h 6858000"/>
              <a:gd name="connsiteX5" fmla="*/ 3161470 w 5141770"/>
              <a:gd name="connsiteY5" fmla="*/ 1471700 h 6858000"/>
              <a:gd name="connsiteX6" fmla="*/ 5141770 w 5141770"/>
              <a:gd name="connsiteY6" fmla="*/ 3452000 h 6858000"/>
              <a:gd name="connsiteX7" fmla="*/ 3167220 w 5141770"/>
              <a:gd name="connsiteY7" fmla="*/ 5427700 h 6858000"/>
              <a:gd name="connsiteX8" fmla="*/ 3047620 w 5141770"/>
              <a:gd name="connsiteY8" fmla="*/ 5572600 h 6858000"/>
              <a:gd name="connsiteX9" fmla="*/ 3031520 w 5141770"/>
              <a:gd name="connsiteY9" fmla="*/ 5564550 h 6858000"/>
              <a:gd name="connsiteX10" fmla="*/ 2907320 w 5141770"/>
              <a:gd name="connsiteY10" fmla="*/ 5502450 h 6858000"/>
              <a:gd name="connsiteX11" fmla="*/ 2777370 w 5141770"/>
              <a:gd name="connsiteY11" fmla="*/ 5433450 h 6858000"/>
              <a:gd name="connsiteX12" fmla="*/ 1353857 w 5141770"/>
              <a:gd name="connsiteY12" fmla="*/ 6858000 h 6858000"/>
              <a:gd name="connsiteX13" fmla="*/ 52810 w 5141770"/>
              <a:gd name="connsiteY13" fmla="*/ 6858000 h 6858000"/>
              <a:gd name="connsiteX14" fmla="*/ 1307671 w 5141770"/>
              <a:gd name="connsiteY14" fmla="*/ 5651950 h 6858000"/>
              <a:gd name="connsiteX15" fmla="*/ 2029870 w 5141770"/>
              <a:gd name="connsiteY15" fmla="*/ 4957350 h 6858000"/>
              <a:gd name="connsiteX16" fmla="*/ 2274820 w 5141770"/>
              <a:gd name="connsiteY16" fmla="*/ 5132150 h 6858000"/>
              <a:gd name="connsiteX17" fmla="*/ 2307020 w 5141770"/>
              <a:gd name="connsiteY17" fmla="*/ 5152850 h 6858000"/>
              <a:gd name="connsiteX18" fmla="*/ 3743370 w 5141770"/>
              <a:gd name="connsiteY18" fmla="*/ 3769400 h 6858000"/>
              <a:gd name="connsiteX19" fmla="*/ 4074570 w 5141770"/>
              <a:gd name="connsiteY19" fmla="*/ 3450850 h 6858000"/>
              <a:gd name="connsiteX20" fmla="*/ 3742220 w 5141770"/>
              <a:gd name="connsiteY20" fmla="*/ 3132300 h 6858000"/>
              <a:gd name="connsiteX21" fmla="*/ 2290920 w 5141770"/>
              <a:gd name="connsiteY21" fmla="*/ 1737350 h 6858000"/>
              <a:gd name="connsiteX22" fmla="*/ 2259870 w 5141770"/>
              <a:gd name="connsiteY22" fmla="*/ 1758050 h 6858000"/>
              <a:gd name="connsiteX23" fmla="*/ 2014920 w 5141770"/>
              <a:gd name="connsiteY23" fmla="*/ 1935150 h 6858000"/>
              <a:gd name="connsiteX24" fmla="*/ 1303071 w 5141770"/>
              <a:gd name="connsiteY24" fmla="*/ 1252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1770" h="6858000">
                <a:moveTo>
                  <a:pt x="0" y="0"/>
                </a:moveTo>
                <a:lnTo>
                  <a:pt x="1303484" y="0"/>
                </a:lnTo>
                <a:lnTo>
                  <a:pt x="2760120" y="1455600"/>
                </a:lnTo>
                <a:cubicBezTo>
                  <a:pt x="2803820" y="1432600"/>
                  <a:pt x="2847520" y="1408450"/>
                  <a:pt x="2892370" y="1385450"/>
                </a:cubicBezTo>
                <a:cubicBezTo>
                  <a:pt x="2932620" y="1364750"/>
                  <a:pt x="2972870" y="1345200"/>
                  <a:pt x="3014270" y="1324500"/>
                </a:cubicBezTo>
                <a:lnTo>
                  <a:pt x="3161470" y="1471700"/>
                </a:lnTo>
                <a:lnTo>
                  <a:pt x="5141770" y="3452000"/>
                </a:lnTo>
                <a:lnTo>
                  <a:pt x="3167220" y="5427700"/>
                </a:lnTo>
                <a:lnTo>
                  <a:pt x="3047620" y="5572600"/>
                </a:lnTo>
                <a:cubicBezTo>
                  <a:pt x="3043020" y="5570300"/>
                  <a:pt x="3037270" y="5566850"/>
                  <a:pt x="3031520" y="5564550"/>
                </a:cubicBezTo>
                <a:cubicBezTo>
                  <a:pt x="2988970" y="5543850"/>
                  <a:pt x="2947570" y="5523150"/>
                  <a:pt x="2907320" y="5502450"/>
                </a:cubicBezTo>
                <a:cubicBezTo>
                  <a:pt x="2863620" y="5479450"/>
                  <a:pt x="2819920" y="5456450"/>
                  <a:pt x="2777370" y="5433450"/>
                </a:cubicBezTo>
                <a:lnTo>
                  <a:pt x="1353857" y="6858000"/>
                </a:lnTo>
                <a:lnTo>
                  <a:pt x="52810" y="6858000"/>
                </a:lnTo>
                <a:lnTo>
                  <a:pt x="1307671" y="5651950"/>
                </a:lnTo>
                <a:lnTo>
                  <a:pt x="2029870" y="4957350"/>
                </a:lnTo>
                <a:cubicBezTo>
                  <a:pt x="2106920" y="5016000"/>
                  <a:pt x="2188570" y="5074650"/>
                  <a:pt x="2274820" y="5132150"/>
                </a:cubicBezTo>
                <a:cubicBezTo>
                  <a:pt x="2286320" y="5139050"/>
                  <a:pt x="2296670" y="5145950"/>
                  <a:pt x="2307020" y="5152850"/>
                </a:cubicBezTo>
                <a:lnTo>
                  <a:pt x="3743370" y="3769400"/>
                </a:lnTo>
                <a:lnTo>
                  <a:pt x="4074570" y="3450850"/>
                </a:lnTo>
                <a:lnTo>
                  <a:pt x="3742220" y="3132300"/>
                </a:lnTo>
                <a:lnTo>
                  <a:pt x="2290920" y="1737350"/>
                </a:lnTo>
                <a:cubicBezTo>
                  <a:pt x="2280570" y="1744250"/>
                  <a:pt x="2270220" y="1751150"/>
                  <a:pt x="2259870" y="1758050"/>
                </a:cubicBezTo>
                <a:cubicBezTo>
                  <a:pt x="2173620" y="1816700"/>
                  <a:pt x="2091970" y="1875350"/>
                  <a:pt x="2014920" y="1935150"/>
                </a:cubicBezTo>
                <a:lnTo>
                  <a:pt x="1303071" y="1252050"/>
                </a:lnTo>
                <a:close/>
              </a:path>
            </a:pathLst>
          </a:custGeom>
          <a:solidFill>
            <a:schemeClr val="bg1">
              <a:lumMod val="95000"/>
            </a:schemeClr>
          </a:solidFill>
          <a:ln w="11500" cap="flat">
            <a:noFill/>
            <a:prstDash val="solid"/>
            <a:miter/>
          </a:ln>
        </p:spPr>
        <p:txBody>
          <a:bodyPr rtlCol="0" anchor="ctr"/>
          <a:lstStyle/>
          <a:p>
            <a:endParaRPr lang="fr-FR"/>
          </a:p>
        </p:txBody>
      </p:sp>
      <p:sp>
        <p:nvSpPr>
          <p:cNvPr id="8" name="Forme libre : forme 34">
            <a:extLst>
              <a:ext uri="{FF2B5EF4-FFF2-40B4-BE49-F238E27FC236}">
                <a16:creationId xmlns:a16="http://schemas.microsoft.com/office/drawing/2014/main" id="{7E7B007D-E5B4-4A78-9995-88ADE7A13D00}"/>
              </a:ext>
            </a:extLst>
          </p:cNvPr>
          <p:cNvSpPr/>
          <p:nvPr userDrawn="1"/>
        </p:nvSpPr>
        <p:spPr>
          <a:xfrm>
            <a:off x="9033348" y="0"/>
            <a:ext cx="3158653" cy="6858000"/>
          </a:xfrm>
          <a:custGeom>
            <a:avLst/>
            <a:gdLst>
              <a:gd name="connsiteX0" fmla="*/ 3158653 w 3158653"/>
              <a:gd name="connsiteY0" fmla="*/ 3649718 h 6858000"/>
              <a:gd name="connsiteX1" fmla="*/ 3158653 w 3158653"/>
              <a:gd name="connsiteY1" fmla="*/ 4880449 h 6858000"/>
              <a:gd name="connsiteX2" fmla="*/ 2091042 w 3158653"/>
              <a:gd name="connsiteY2" fmla="*/ 6235000 h 6858000"/>
              <a:gd name="connsiteX3" fmla="*/ 1867942 w 3158653"/>
              <a:gd name="connsiteY3" fmla="*/ 6163700 h 6858000"/>
              <a:gd name="connsiteX4" fmla="*/ 1793192 w 3158653"/>
              <a:gd name="connsiteY4" fmla="*/ 6139550 h 6858000"/>
              <a:gd name="connsiteX5" fmla="*/ 1226740 w 3158653"/>
              <a:gd name="connsiteY5" fmla="*/ 6858000 h 6858000"/>
              <a:gd name="connsiteX6" fmla="*/ 40552 w 3158653"/>
              <a:gd name="connsiteY6" fmla="*/ 6858000 h 6858000"/>
              <a:gd name="connsiteX7" fmla="*/ 908842 w 3158653"/>
              <a:gd name="connsiteY7" fmla="*/ 5810650 h 6858000"/>
              <a:gd name="connsiteX8" fmla="*/ 1253842 w 3158653"/>
              <a:gd name="connsiteY8" fmla="*/ 5947500 h 6858000"/>
              <a:gd name="connsiteX9" fmla="*/ 1605742 w 3158653"/>
              <a:gd name="connsiteY9" fmla="*/ 5523150 h 6858000"/>
              <a:gd name="connsiteX10" fmla="*/ 2672942 w 3158653"/>
              <a:gd name="connsiteY10" fmla="*/ 4235150 h 6858000"/>
              <a:gd name="connsiteX11" fmla="*/ 0 w 3158653"/>
              <a:gd name="connsiteY11" fmla="*/ 0 h 6858000"/>
              <a:gd name="connsiteX12" fmla="*/ 1187255 w 3158653"/>
              <a:gd name="connsiteY12" fmla="*/ 0 h 6858000"/>
              <a:gd name="connsiteX13" fmla="*/ 1775942 w 3158653"/>
              <a:gd name="connsiteY13" fmla="*/ 746050 h 6858000"/>
              <a:gd name="connsiteX14" fmla="*/ 1851842 w 3158653"/>
              <a:gd name="connsiteY14" fmla="*/ 721900 h 6858000"/>
              <a:gd name="connsiteX15" fmla="*/ 2073792 w 3158653"/>
              <a:gd name="connsiteY15" fmla="*/ 651750 h 6858000"/>
              <a:gd name="connsiteX16" fmla="*/ 3158653 w 3158653"/>
              <a:gd name="connsiteY16" fmla="*/ 2025584 h 6858000"/>
              <a:gd name="connsiteX17" fmla="*/ 3158653 w 3158653"/>
              <a:gd name="connsiteY17" fmla="*/ 3254267 h 6858000"/>
              <a:gd name="connsiteX18" fmla="*/ 2684442 w 3158653"/>
              <a:gd name="connsiteY18" fmla="*/ 2682650 h 6858000"/>
              <a:gd name="connsiteX19" fmla="*/ 1601142 w 3158653"/>
              <a:gd name="connsiteY19" fmla="*/ 1377400 h 6858000"/>
              <a:gd name="connsiteX20" fmla="*/ 1236592 w 3158653"/>
              <a:gd name="connsiteY20" fmla="*/ 938100 h 6858000"/>
              <a:gd name="connsiteX21" fmla="*/ 892742 w 3158653"/>
              <a:gd name="connsiteY21" fmla="*/ 10761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58653" h="6858000">
                <a:moveTo>
                  <a:pt x="3158653" y="3649718"/>
                </a:moveTo>
                <a:lnTo>
                  <a:pt x="3158653" y="4880449"/>
                </a:lnTo>
                <a:lnTo>
                  <a:pt x="2091042" y="6235000"/>
                </a:lnTo>
                <a:cubicBezTo>
                  <a:pt x="2016292" y="6210851"/>
                  <a:pt x="1941542" y="6187851"/>
                  <a:pt x="1867942" y="6163700"/>
                </a:cubicBezTo>
                <a:cubicBezTo>
                  <a:pt x="1843792" y="6155650"/>
                  <a:pt x="1818492" y="6147601"/>
                  <a:pt x="1793192" y="6139550"/>
                </a:cubicBezTo>
                <a:lnTo>
                  <a:pt x="1226740" y="6858000"/>
                </a:lnTo>
                <a:lnTo>
                  <a:pt x="40552" y="6858000"/>
                </a:lnTo>
                <a:lnTo>
                  <a:pt x="908842" y="5810650"/>
                </a:lnTo>
                <a:cubicBezTo>
                  <a:pt x="1021542" y="5856650"/>
                  <a:pt x="1135392" y="5902650"/>
                  <a:pt x="1253842" y="5947500"/>
                </a:cubicBezTo>
                <a:lnTo>
                  <a:pt x="1605742" y="5523150"/>
                </a:lnTo>
                <a:lnTo>
                  <a:pt x="2672942" y="4235150"/>
                </a:lnTo>
                <a:close/>
                <a:moveTo>
                  <a:pt x="0" y="0"/>
                </a:moveTo>
                <a:lnTo>
                  <a:pt x="1187255" y="0"/>
                </a:lnTo>
                <a:lnTo>
                  <a:pt x="1775942" y="746050"/>
                </a:lnTo>
                <a:cubicBezTo>
                  <a:pt x="1801242" y="738000"/>
                  <a:pt x="1826542" y="729950"/>
                  <a:pt x="1851842" y="721900"/>
                </a:cubicBezTo>
                <a:cubicBezTo>
                  <a:pt x="1925442" y="697750"/>
                  <a:pt x="1999042" y="674750"/>
                  <a:pt x="2073792" y="651750"/>
                </a:cubicBezTo>
                <a:lnTo>
                  <a:pt x="3158653" y="2025584"/>
                </a:lnTo>
                <a:lnTo>
                  <a:pt x="3158653" y="3254267"/>
                </a:lnTo>
                <a:lnTo>
                  <a:pt x="2684442" y="2682650"/>
                </a:lnTo>
                <a:lnTo>
                  <a:pt x="1601142" y="1377400"/>
                </a:lnTo>
                <a:lnTo>
                  <a:pt x="1236592" y="938100"/>
                </a:lnTo>
                <a:cubicBezTo>
                  <a:pt x="1119292" y="982950"/>
                  <a:pt x="1004292" y="1028950"/>
                  <a:pt x="892742" y="1076100"/>
                </a:cubicBezTo>
                <a:close/>
              </a:path>
            </a:pathLst>
          </a:custGeom>
          <a:solidFill>
            <a:srgbClr val="002A61"/>
          </a:solidFill>
          <a:ln w="11500" cap="flat">
            <a:noFill/>
            <a:prstDash val="solid"/>
            <a:miter/>
          </a:ln>
        </p:spPr>
        <p:txBody>
          <a:bodyPr wrap="square" rtlCol="0" anchor="ctr">
            <a:noAutofit/>
          </a:bodyPr>
          <a:lstStyle/>
          <a:p>
            <a:pPr lvl="0"/>
            <a:endParaRPr lang="fr-FR"/>
          </a:p>
        </p:txBody>
      </p:sp>
      <p:sp>
        <p:nvSpPr>
          <p:cNvPr id="2" name="Title 1">
            <a:extLst>
              <a:ext uri="{FF2B5EF4-FFF2-40B4-BE49-F238E27FC236}">
                <a16:creationId xmlns:a16="http://schemas.microsoft.com/office/drawing/2014/main" id="{00788D21-5CB6-440E-98A8-E234B9120FC0}"/>
              </a:ext>
            </a:extLst>
          </p:cNvPr>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63" name="Text Placeholder 37">
            <a:extLst>
              <a:ext uri="{FF2B5EF4-FFF2-40B4-BE49-F238E27FC236}">
                <a16:creationId xmlns:a16="http://schemas.microsoft.com/office/drawing/2014/main" id="{F08680F0-4CBC-488F-9706-D49FA766B5CB}"/>
              </a:ext>
            </a:extLst>
          </p:cNvPr>
          <p:cNvSpPr>
            <a:spLocks noGrp="1"/>
          </p:cNvSpPr>
          <p:nvPr>
            <p:ph type="body" sz="quarter" idx="11" hasCustomPrompt="1"/>
          </p:nvPr>
        </p:nvSpPr>
        <p:spPr>
          <a:xfrm>
            <a:off x="865760" y="2232561"/>
            <a:ext cx="3513409" cy="621666"/>
          </a:xfrm>
          <a:noFill/>
        </p:spPr>
        <p:txBody>
          <a:bodyPr wrap="square" lIns="0" tIns="0" rIns="0" bIns="0" rtlCol="0" anchor="b">
            <a:noAutofit/>
          </a:bodyPr>
          <a:lstStyle>
            <a:lvl1pPr marL="0" indent="0">
              <a:lnSpc>
                <a:spcPct val="100000"/>
              </a:lnSpc>
              <a:buNone/>
              <a:defRPr lang="en-US" sz="1800" cap="all" baseline="0" dirty="0">
                <a:solidFill>
                  <a:schemeClr val="accent1"/>
                </a:solidFill>
                <a:latin typeface="Exo BOLD" pitchFamily="2" charset="0"/>
              </a:defRPr>
            </a:lvl1pPr>
            <a:lvl2pPr>
              <a:buNone/>
              <a:defRPr/>
            </a:lvl2pPr>
            <a:lvl3pPr>
              <a:buNone/>
              <a:defRPr/>
            </a:lvl3pPr>
            <a:lvl4pPr>
              <a:buNone/>
              <a:defRPr/>
            </a:lvl4pPr>
            <a:lvl5pPr>
              <a:buNone/>
              <a:defRPr/>
            </a:lvl5pPr>
          </a:lstStyle>
          <a:p>
            <a:r>
              <a:rPr lang="fr-FR" dirty="0"/>
              <a:t>Sous-titre </a:t>
            </a:r>
            <a:br>
              <a:rPr lang="fr-FR" dirty="0"/>
            </a:br>
            <a:r>
              <a:rPr lang="fr-FR" dirty="0"/>
              <a:t>sur une ou deux lignes</a:t>
            </a:r>
            <a:endParaRPr lang="en-US" dirty="0"/>
          </a:p>
        </p:txBody>
      </p:sp>
      <p:sp>
        <p:nvSpPr>
          <p:cNvPr id="65" name="Text Placeholder 37">
            <a:extLst>
              <a:ext uri="{FF2B5EF4-FFF2-40B4-BE49-F238E27FC236}">
                <a16:creationId xmlns:a16="http://schemas.microsoft.com/office/drawing/2014/main" id="{157B6A65-148A-4473-9899-4302FE04865D}"/>
              </a:ext>
            </a:extLst>
          </p:cNvPr>
          <p:cNvSpPr>
            <a:spLocks noGrp="1"/>
          </p:cNvSpPr>
          <p:nvPr>
            <p:ph type="body" sz="quarter" idx="12" hasCustomPrompt="1"/>
          </p:nvPr>
        </p:nvSpPr>
        <p:spPr>
          <a:xfrm>
            <a:off x="5531602" y="2232561"/>
            <a:ext cx="3513409" cy="621666"/>
          </a:xfrm>
          <a:noFill/>
        </p:spPr>
        <p:txBody>
          <a:bodyPr wrap="square" lIns="0" tIns="0" rIns="0" bIns="0" rtlCol="0" anchor="b">
            <a:noAutofit/>
          </a:bodyPr>
          <a:lstStyle>
            <a:lvl1pPr marL="0" indent="0">
              <a:lnSpc>
                <a:spcPct val="100000"/>
              </a:lnSpc>
              <a:buNone/>
              <a:defRPr lang="en-US" sz="1800" cap="all" baseline="0" dirty="0">
                <a:solidFill>
                  <a:schemeClr val="accent1"/>
                </a:solidFill>
                <a:latin typeface="Exo BOLD" pitchFamily="2" charset="0"/>
              </a:defRPr>
            </a:lvl1pPr>
            <a:lvl2pPr>
              <a:buNone/>
              <a:defRPr/>
            </a:lvl2pPr>
            <a:lvl3pPr>
              <a:buNone/>
              <a:defRPr/>
            </a:lvl3pPr>
            <a:lvl4pPr>
              <a:buNone/>
              <a:defRPr/>
            </a:lvl4pPr>
            <a:lvl5pPr>
              <a:buNone/>
              <a:defRPr/>
            </a:lvl5pPr>
          </a:lstStyle>
          <a:p>
            <a:r>
              <a:rPr lang="fr-FR" dirty="0"/>
              <a:t>Sous-titre </a:t>
            </a:r>
            <a:br>
              <a:rPr lang="fr-FR" dirty="0"/>
            </a:br>
            <a:r>
              <a:rPr lang="fr-FR" dirty="0"/>
              <a:t>sur une ou deux lignes</a:t>
            </a:r>
            <a:endParaRPr lang="en-US" dirty="0"/>
          </a:p>
        </p:txBody>
      </p:sp>
      <p:sp>
        <p:nvSpPr>
          <p:cNvPr id="66" name="Text Placeholder 5">
            <a:extLst>
              <a:ext uri="{FF2B5EF4-FFF2-40B4-BE49-F238E27FC236}">
                <a16:creationId xmlns:a16="http://schemas.microsoft.com/office/drawing/2014/main" id="{56E57C79-CC6F-4217-8300-54C9D35D69D5}"/>
              </a:ext>
            </a:extLst>
          </p:cNvPr>
          <p:cNvSpPr>
            <a:spLocks noGrp="1"/>
          </p:cNvSpPr>
          <p:nvPr>
            <p:ph type="body" sz="quarter" idx="13" hasCustomPrompt="1"/>
          </p:nvPr>
        </p:nvSpPr>
        <p:spPr>
          <a:xfrm>
            <a:off x="858284" y="2965859"/>
            <a:ext cx="3520885" cy="3055528"/>
          </a:xfrm>
        </p:spPr>
        <p:txBody>
          <a:bodyPr/>
          <a:lstStyle>
            <a:lvl1pPr marL="0" indent="0">
              <a:buNone/>
              <a:defRPr sz="1050"/>
            </a:lvl1pPr>
            <a:lvl2pPr>
              <a:buNone/>
              <a:defRPr/>
            </a:lvl2pPr>
            <a:lvl3pPr>
              <a:buNone/>
              <a:defRPr/>
            </a:lvl3pPr>
            <a:lvl4pPr>
              <a:buNone/>
              <a:defRPr/>
            </a:lvl4pPr>
            <a:lvl5pPr>
              <a:buNone/>
              <a:defRPr/>
            </a:lvl5pPr>
          </a:lstStyle>
          <a:p>
            <a:pPr lvl="0"/>
            <a:r>
              <a:rPr lang="en-US" dirty="0"/>
              <a:t>Contenu</a:t>
            </a:r>
          </a:p>
        </p:txBody>
      </p:sp>
      <p:sp>
        <p:nvSpPr>
          <p:cNvPr id="67" name="Text Placeholder 5">
            <a:extLst>
              <a:ext uri="{FF2B5EF4-FFF2-40B4-BE49-F238E27FC236}">
                <a16:creationId xmlns:a16="http://schemas.microsoft.com/office/drawing/2014/main" id="{C314ABC5-D6A3-4872-9A92-3168232AC0E7}"/>
              </a:ext>
            </a:extLst>
          </p:cNvPr>
          <p:cNvSpPr>
            <a:spLocks noGrp="1"/>
          </p:cNvSpPr>
          <p:nvPr>
            <p:ph type="body" sz="quarter" idx="14" hasCustomPrompt="1"/>
          </p:nvPr>
        </p:nvSpPr>
        <p:spPr>
          <a:xfrm>
            <a:off x="5531602" y="2965859"/>
            <a:ext cx="3520885" cy="3055528"/>
          </a:xfrm>
        </p:spPr>
        <p:txBody>
          <a:bodyPr/>
          <a:lstStyle>
            <a:lvl1pPr marL="0" indent="0">
              <a:buNone/>
              <a:defRPr sz="1050"/>
            </a:lvl1pPr>
            <a:lvl2pPr>
              <a:buNone/>
              <a:defRPr/>
            </a:lvl2pPr>
            <a:lvl3pPr>
              <a:buNone/>
              <a:defRPr/>
            </a:lvl3pPr>
            <a:lvl4pPr>
              <a:buNone/>
              <a:defRPr/>
            </a:lvl4pPr>
            <a:lvl5pPr>
              <a:buNone/>
              <a:defRPr/>
            </a:lvl5pPr>
          </a:lstStyle>
          <a:p>
            <a:pPr lvl="0"/>
            <a:r>
              <a:rPr lang="en-US" dirty="0"/>
              <a:t>Contenu</a:t>
            </a:r>
          </a:p>
        </p:txBody>
      </p:sp>
      <p:sp>
        <p:nvSpPr>
          <p:cNvPr id="68" name="Slide Number Placeholder 67">
            <a:extLst>
              <a:ext uri="{FF2B5EF4-FFF2-40B4-BE49-F238E27FC236}">
                <a16:creationId xmlns:a16="http://schemas.microsoft.com/office/drawing/2014/main" id="{0542E75D-2202-4A01-A025-D7F3C5465D59}"/>
              </a:ext>
            </a:extLst>
          </p:cNvPr>
          <p:cNvSpPr>
            <a:spLocks noGrp="1"/>
          </p:cNvSpPr>
          <p:nvPr>
            <p:ph type="sldNum" sz="quarter" idx="15"/>
          </p:nvPr>
        </p:nvSpPr>
        <p:spPr/>
        <p:txBody>
          <a:bodyPr/>
          <a:lstStyle/>
          <a:p>
            <a:pPr algn="ctr"/>
            <a:fld id="{B18B80E8-1390-4E9F-99A9-6F0B15BCFA2C}" type="slidenum">
              <a:rPr lang="fr-FR" smtClean="0"/>
              <a:pPr algn="ctr"/>
              <a:t>‹N°›</a:t>
            </a:fld>
            <a:endParaRPr lang="fr-FR" dirty="0"/>
          </a:p>
        </p:txBody>
      </p:sp>
      <p:pic>
        <p:nvPicPr>
          <p:cNvPr id="3" name="Graphique 2">
            <a:extLst>
              <a:ext uri="{FF2B5EF4-FFF2-40B4-BE49-F238E27FC236}">
                <a16:creationId xmlns:a16="http://schemas.microsoft.com/office/drawing/2014/main" id="{8AB4E21B-00EC-4F3E-BFEC-A55AB50AF3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07450" y="215574"/>
            <a:ext cx="383259" cy="594051"/>
          </a:xfrm>
          <a:prstGeom prst="rect">
            <a:avLst/>
          </a:prstGeom>
        </p:spPr>
      </p:pic>
    </p:spTree>
    <p:extLst>
      <p:ext uri="{BB962C8B-B14F-4D97-AF65-F5344CB8AC3E}">
        <p14:creationId xmlns:p14="http://schemas.microsoft.com/office/powerpoint/2010/main" val="1419309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os">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EDB346CA-C844-47F9-AB70-F7A6EB7278AE}"/>
              </a:ext>
            </a:extLst>
          </p:cNvPr>
          <p:cNvSpPr/>
          <p:nvPr userDrawn="1"/>
        </p:nvSpPr>
        <p:spPr>
          <a:xfrm>
            <a:off x="2" y="0"/>
            <a:ext cx="6651954" cy="6858000"/>
          </a:xfrm>
          <a:custGeom>
            <a:avLst/>
            <a:gdLst>
              <a:gd name="connsiteX0" fmla="*/ 0 w 6651954"/>
              <a:gd name="connsiteY0" fmla="*/ 0 h 6858000"/>
              <a:gd name="connsiteX1" fmla="*/ 3329262 w 6651954"/>
              <a:gd name="connsiteY1" fmla="*/ 0 h 6858000"/>
              <a:gd name="connsiteX2" fmla="*/ 4222004 w 6651954"/>
              <a:gd name="connsiteY2" fmla="*/ 1076100 h 6858000"/>
              <a:gd name="connsiteX3" fmla="*/ 4565854 w 6651954"/>
              <a:gd name="connsiteY3" fmla="*/ 938100 h 6858000"/>
              <a:gd name="connsiteX4" fmla="*/ 4930404 w 6651954"/>
              <a:gd name="connsiteY4" fmla="*/ 1377400 h 6858000"/>
              <a:gd name="connsiteX5" fmla="*/ 6013704 w 6651954"/>
              <a:gd name="connsiteY5" fmla="*/ 2682650 h 6858000"/>
              <a:gd name="connsiteX6" fmla="*/ 6651954 w 6651954"/>
              <a:gd name="connsiteY6" fmla="*/ 3452000 h 6858000"/>
              <a:gd name="connsiteX7" fmla="*/ 6002204 w 6651954"/>
              <a:gd name="connsiteY7" fmla="*/ 4235150 h 6858000"/>
              <a:gd name="connsiteX8" fmla="*/ 4935004 w 6651954"/>
              <a:gd name="connsiteY8" fmla="*/ 5523150 h 6858000"/>
              <a:gd name="connsiteX9" fmla="*/ 4583104 w 6651954"/>
              <a:gd name="connsiteY9" fmla="*/ 5947500 h 6858000"/>
              <a:gd name="connsiteX10" fmla="*/ 4238104 w 6651954"/>
              <a:gd name="connsiteY10" fmla="*/ 5810650 h 6858000"/>
              <a:gd name="connsiteX11" fmla="*/ 3369814 w 6651954"/>
              <a:gd name="connsiteY11" fmla="*/ 6858000 h 6858000"/>
              <a:gd name="connsiteX12" fmla="*/ 0 w 665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1954" h="6858000">
                <a:moveTo>
                  <a:pt x="0" y="0"/>
                </a:moveTo>
                <a:lnTo>
                  <a:pt x="3329262" y="0"/>
                </a:lnTo>
                <a:lnTo>
                  <a:pt x="4222004" y="1076100"/>
                </a:lnTo>
                <a:cubicBezTo>
                  <a:pt x="4333554" y="1028950"/>
                  <a:pt x="4448554" y="982950"/>
                  <a:pt x="4565854" y="938100"/>
                </a:cubicBezTo>
                <a:lnTo>
                  <a:pt x="4930404" y="1377400"/>
                </a:lnTo>
                <a:lnTo>
                  <a:pt x="6013704" y="2682650"/>
                </a:lnTo>
                <a:lnTo>
                  <a:pt x="6651954" y="3452000"/>
                </a:lnTo>
                <a:lnTo>
                  <a:pt x="6002204" y="4235150"/>
                </a:lnTo>
                <a:lnTo>
                  <a:pt x="4935004" y="5523150"/>
                </a:lnTo>
                <a:lnTo>
                  <a:pt x="4583104" y="5947500"/>
                </a:lnTo>
                <a:cubicBezTo>
                  <a:pt x="4464654" y="5902650"/>
                  <a:pt x="4350804" y="5856650"/>
                  <a:pt x="4238104" y="5810650"/>
                </a:cubicBezTo>
                <a:lnTo>
                  <a:pt x="3369814"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a:p>
        </p:txBody>
      </p:sp>
      <p:sp>
        <p:nvSpPr>
          <p:cNvPr id="7" name="Freeform: Shape 42">
            <a:extLst>
              <a:ext uri="{FF2B5EF4-FFF2-40B4-BE49-F238E27FC236}">
                <a16:creationId xmlns:a16="http://schemas.microsoft.com/office/drawing/2014/main" id="{5F2BA544-E4B9-411C-84D4-F3D03FF2E0DC}"/>
              </a:ext>
            </a:extLst>
          </p:cNvPr>
          <p:cNvSpPr/>
          <p:nvPr userDrawn="1"/>
        </p:nvSpPr>
        <p:spPr>
          <a:xfrm>
            <a:off x="6366719" y="0"/>
            <a:ext cx="5141770" cy="6858000"/>
          </a:xfrm>
          <a:custGeom>
            <a:avLst/>
            <a:gdLst>
              <a:gd name="connsiteX0" fmla="*/ 0 w 5141770"/>
              <a:gd name="connsiteY0" fmla="*/ 0 h 6858000"/>
              <a:gd name="connsiteX1" fmla="*/ 1303484 w 5141770"/>
              <a:gd name="connsiteY1" fmla="*/ 0 h 6858000"/>
              <a:gd name="connsiteX2" fmla="*/ 2760120 w 5141770"/>
              <a:gd name="connsiteY2" fmla="*/ 1455600 h 6858000"/>
              <a:gd name="connsiteX3" fmla="*/ 2892370 w 5141770"/>
              <a:gd name="connsiteY3" fmla="*/ 1385450 h 6858000"/>
              <a:gd name="connsiteX4" fmla="*/ 3014270 w 5141770"/>
              <a:gd name="connsiteY4" fmla="*/ 1324500 h 6858000"/>
              <a:gd name="connsiteX5" fmla="*/ 3161470 w 5141770"/>
              <a:gd name="connsiteY5" fmla="*/ 1471700 h 6858000"/>
              <a:gd name="connsiteX6" fmla="*/ 5141770 w 5141770"/>
              <a:gd name="connsiteY6" fmla="*/ 3452000 h 6858000"/>
              <a:gd name="connsiteX7" fmla="*/ 3167220 w 5141770"/>
              <a:gd name="connsiteY7" fmla="*/ 5427700 h 6858000"/>
              <a:gd name="connsiteX8" fmla="*/ 3047620 w 5141770"/>
              <a:gd name="connsiteY8" fmla="*/ 5572600 h 6858000"/>
              <a:gd name="connsiteX9" fmla="*/ 3031520 w 5141770"/>
              <a:gd name="connsiteY9" fmla="*/ 5564550 h 6858000"/>
              <a:gd name="connsiteX10" fmla="*/ 2907320 w 5141770"/>
              <a:gd name="connsiteY10" fmla="*/ 5502450 h 6858000"/>
              <a:gd name="connsiteX11" fmla="*/ 2777370 w 5141770"/>
              <a:gd name="connsiteY11" fmla="*/ 5433450 h 6858000"/>
              <a:gd name="connsiteX12" fmla="*/ 1353857 w 5141770"/>
              <a:gd name="connsiteY12" fmla="*/ 6858000 h 6858000"/>
              <a:gd name="connsiteX13" fmla="*/ 52810 w 5141770"/>
              <a:gd name="connsiteY13" fmla="*/ 6858000 h 6858000"/>
              <a:gd name="connsiteX14" fmla="*/ 1307671 w 5141770"/>
              <a:gd name="connsiteY14" fmla="*/ 5651950 h 6858000"/>
              <a:gd name="connsiteX15" fmla="*/ 2029870 w 5141770"/>
              <a:gd name="connsiteY15" fmla="*/ 4957350 h 6858000"/>
              <a:gd name="connsiteX16" fmla="*/ 2274820 w 5141770"/>
              <a:gd name="connsiteY16" fmla="*/ 5132150 h 6858000"/>
              <a:gd name="connsiteX17" fmla="*/ 2307020 w 5141770"/>
              <a:gd name="connsiteY17" fmla="*/ 5152850 h 6858000"/>
              <a:gd name="connsiteX18" fmla="*/ 3743370 w 5141770"/>
              <a:gd name="connsiteY18" fmla="*/ 3769400 h 6858000"/>
              <a:gd name="connsiteX19" fmla="*/ 4074570 w 5141770"/>
              <a:gd name="connsiteY19" fmla="*/ 3450850 h 6858000"/>
              <a:gd name="connsiteX20" fmla="*/ 3742220 w 5141770"/>
              <a:gd name="connsiteY20" fmla="*/ 3132300 h 6858000"/>
              <a:gd name="connsiteX21" fmla="*/ 2290920 w 5141770"/>
              <a:gd name="connsiteY21" fmla="*/ 1737350 h 6858000"/>
              <a:gd name="connsiteX22" fmla="*/ 2259870 w 5141770"/>
              <a:gd name="connsiteY22" fmla="*/ 1758050 h 6858000"/>
              <a:gd name="connsiteX23" fmla="*/ 2014920 w 5141770"/>
              <a:gd name="connsiteY23" fmla="*/ 1935150 h 6858000"/>
              <a:gd name="connsiteX24" fmla="*/ 1303071 w 5141770"/>
              <a:gd name="connsiteY24" fmla="*/ 1252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1770" h="6858000">
                <a:moveTo>
                  <a:pt x="0" y="0"/>
                </a:moveTo>
                <a:lnTo>
                  <a:pt x="1303484" y="0"/>
                </a:lnTo>
                <a:lnTo>
                  <a:pt x="2760120" y="1455600"/>
                </a:lnTo>
                <a:cubicBezTo>
                  <a:pt x="2803820" y="1432600"/>
                  <a:pt x="2847520" y="1408450"/>
                  <a:pt x="2892370" y="1385450"/>
                </a:cubicBezTo>
                <a:cubicBezTo>
                  <a:pt x="2932620" y="1364750"/>
                  <a:pt x="2972870" y="1345200"/>
                  <a:pt x="3014270" y="1324500"/>
                </a:cubicBezTo>
                <a:lnTo>
                  <a:pt x="3161470" y="1471700"/>
                </a:lnTo>
                <a:lnTo>
                  <a:pt x="5141770" y="3452000"/>
                </a:lnTo>
                <a:lnTo>
                  <a:pt x="3167220" y="5427700"/>
                </a:lnTo>
                <a:lnTo>
                  <a:pt x="3047620" y="5572600"/>
                </a:lnTo>
                <a:cubicBezTo>
                  <a:pt x="3043020" y="5570300"/>
                  <a:pt x="3037270" y="5566850"/>
                  <a:pt x="3031520" y="5564550"/>
                </a:cubicBezTo>
                <a:cubicBezTo>
                  <a:pt x="2988970" y="5543850"/>
                  <a:pt x="2947570" y="5523150"/>
                  <a:pt x="2907320" y="5502450"/>
                </a:cubicBezTo>
                <a:cubicBezTo>
                  <a:pt x="2863620" y="5479450"/>
                  <a:pt x="2819920" y="5456450"/>
                  <a:pt x="2777370" y="5433450"/>
                </a:cubicBezTo>
                <a:lnTo>
                  <a:pt x="1353857" y="6858000"/>
                </a:lnTo>
                <a:lnTo>
                  <a:pt x="52810" y="6858000"/>
                </a:lnTo>
                <a:lnTo>
                  <a:pt x="1307671" y="5651950"/>
                </a:lnTo>
                <a:lnTo>
                  <a:pt x="2029870" y="4957350"/>
                </a:lnTo>
                <a:cubicBezTo>
                  <a:pt x="2106920" y="5016000"/>
                  <a:pt x="2188570" y="5074650"/>
                  <a:pt x="2274820" y="5132150"/>
                </a:cubicBezTo>
                <a:cubicBezTo>
                  <a:pt x="2286320" y="5139050"/>
                  <a:pt x="2296670" y="5145950"/>
                  <a:pt x="2307020" y="5152850"/>
                </a:cubicBezTo>
                <a:lnTo>
                  <a:pt x="3743370" y="3769400"/>
                </a:lnTo>
                <a:lnTo>
                  <a:pt x="4074570" y="3450850"/>
                </a:lnTo>
                <a:lnTo>
                  <a:pt x="3742220" y="3132300"/>
                </a:lnTo>
                <a:lnTo>
                  <a:pt x="2290920" y="1737350"/>
                </a:lnTo>
                <a:cubicBezTo>
                  <a:pt x="2280570" y="1744250"/>
                  <a:pt x="2270220" y="1751150"/>
                  <a:pt x="2259870" y="1758050"/>
                </a:cubicBezTo>
                <a:cubicBezTo>
                  <a:pt x="2173620" y="1816700"/>
                  <a:pt x="2091970" y="1875350"/>
                  <a:pt x="2014920" y="1935150"/>
                </a:cubicBezTo>
                <a:lnTo>
                  <a:pt x="1303071" y="1252050"/>
                </a:lnTo>
                <a:close/>
              </a:path>
            </a:pathLst>
          </a:custGeom>
          <a:solidFill>
            <a:schemeClr val="bg1">
              <a:lumMod val="95000"/>
            </a:schemeClr>
          </a:solidFill>
          <a:ln w="11500" cap="flat">
            <a:noFill/>
            <a:prstDash val="solid"/>
            <a:miter/>
          </a:ln>
        </p:spPr>
        <p:txBody>
          <a:bodyPr rtlCol="0" anchor="ctr"/>
          <a:lstStyle/>
          <a:p>
            <a:endParaRPr lang="fr-FR"/>
          </a:p>
        </p:txBody>
      </p:sp>
      <p:sp>
        <p:nvSpPr>
          <p:cNvPr id="8" name="Forme libre : forme 38">
            <a:extLst>
              <a:ext uri="{FF2B5EF4-FFF2-40B4-BE49-F238E27FC236}">
                <a16:creationId xmlns:a16="http://schemas.microsoft.com/office/drawing/2014/main" id="{8673D4F1-5EAA-4011-A81E-A9772AF0E874}"/>
              </a:ext>
            </a:extLst>
          </p:cNvPr>
          <p:cNvSpPr/>
          <p:nvPr userDrawn="1"/>
        </p:nvSpPr>
        <p:spPr>
          <a:xfrm>
            <a:off x="9033348" y="0"/>
            <a:ext cx="3158653" cy="6858000"/>
          </a:xfrm>
          <a:custGeom>
            <a:avLst/>
            <a:gdLst>
              <a:gd name="connsiteX0" fmla="*/ 3158653 w 3158653"/>
              <a:gd name="connsiteY0" fmla="*/ 3649718 h 6858000"/>
              <a:gd name="connsiteX1" fmla="*/ 3158653 w 3158653"/>
              <a:gd name="connsiteY1" fmla="*/ 4880449 h 6858000"/>
              <a:gd name="connsiteX2" fmla="*/ 2091042 w 3158653"/>
              <a:gd name="connsiteY2" fmla="*/ 6235000 h 6858000"/>
              <a:gd name="connsiteX3" fmla="*/ 1867942 w 3158653"/>
              <a:gd name="connsiteY3" fmla="*/ 6163700 h 6858000"/>
              <a:gd name="connsiteX4" fmla="*/ 1793192 w 3158653"/>
              <a:gd name="connsiteY4" fmla="*/ 6139550 h 6858000"/>
              <a:gd name="connsiteX5" fmla="*/ 1226740 w 3158653"/>
              <a:gd name="connsiteY5" fmla="*/ 6858000 h 6858000"/>
              <a:gd name="connsiteX6" fmla="*/ 40552 w 3158653"/>
              <a:gd name="connsiteY6" fmla="*/ 6858000 h 6858000"/>
              <a:gd name="connsiteX7" fmla="*/ 908842 w 3158653"/>
              <a:gd name="connsiteY7" fmla="*/ 5810650 h 6858000"/>
              <a:gd name="connsiteX8" fmla="*/ 1253842 w 3158653"/>
              <a:gd name="connsiteY8" fmla="*/ 5947500 h 6858000"/>
              <a:gd name="connsiteX9" fmla="*/ 1605742 w 3158653"/>
              <a:gd name="connsiteY9" fmla="*/ 5523150 h 6858000"/>
              <a:gd name="connsiteX10" fmla="*/ 2672942 w 3158653"/>
              <a:gd name="connsiteY10" fmla="*/ 4235150 h 6858000"/>
              <a:gd name="connsiteX11" fmla="*/ 0 w 3158653"/>
              <a:gd name="connsiteY11" fmla="*/ 0 h 6858000"/>
              <a:gd name="connsiteX12" fmla="*/ 1187255 w 3158653"/>
              <a:gd name="connsiteY12" fmla="*/ 0 h 6858000"/>
              <a:gd name="connsiteX13" fmla="*/ 1775942 w 3158653"/>
              <a:gd name="connsiteY13" fmla="*/ 746050 h 6858000"/>
              <a:gd name="connsiteX14" fmla="*/ 1851842 w 3158653"/>
              <a:gd name="connsiteY14" fmla="*/ 721900 h 6858000"/>
              <a:gd name="connsiteX15" fmla="*/ 2073792 w 3158653"/>
              <a:gd name="connsiteY15" fmla="*/ 651750 h 6858000"/>
              <a:gd name="connsiteX16" fmla="*/ 3158653 w 3158653"/>
              <a:gd name="connsiteY16" fmla="*/ 2025585 h 6858000"/>
              <a:gd name="connsiteX17" fmla="*/ 3158653 w 3158653"/>
              <a:gd name="connsiteY17" fmla="*/ 3254267 h 6858000"/>
              <a:gd name="connsiteX18" fmla="*/ 2684442 w 3158653"/>
              <a:gd name="connsiteY18" fmla="*/ 2682650 h 6858000"/>
              <a:gd name="connsiteX19" fmla="*/ 1601142 w 3158653"/>
              <a:gd name="connsiteY19" fmla="*/ 1377400 h 6858000"/>
              <a:gd name="connsiteX20" fmla="*/ 1236592 w 3158653"/>
              <a:gd name="connsiteY20" fmla="*/ 938100 h 6858000"/>
              <a:gd name="connsiteX21" fmla="*/ 892742 w 3158653"/>
              <a:gd name="connsiteY21" fmla="*/ 10761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58653" h="6858000">
                <a:moveTo>
                  <a:pt x="3158653" y="3649718"/>
                </a:moveTo>
                <a:lnTo>
                  <a:pt x="3158653" y="4880449"/>
                </a:lnTo>
                <a:lnTo>
                  <a:pt x="2091042" y="6235000"/>
                </a:lnTo>
                <a:cubicBezTo>
                  <a:pt x="2016292" y="6210851"/>
                  <a:pt x="1941542" y="6187851"/>
                  <a:pt x="1867942" y="6163700"/>
                </a:cubicBezTo>
                <a:cubicBezTo>
                  <a:pt x="1843792" y="6155650"/>
                  <a:pt x="1818492" y="6147601"/>
                  <a:pt x="1793192" y="6139550"/>
                </a:cubicBezTo>
                <a:lnTo>
                  <a:pt x="1226740" y="6858000"/>
                </a:lnTo>
                <a:lnTo>
                  <a:pt x="40552" y="6858000"/>
                </a:lnTo>
                <a:lnTo>
                  <a:pt x="908842" y="5810650"/>
                </a:lnTo>
                <a:cubicBezTo>
                  <a:pt x="1021542" y="5856650"/>
                  <a:pt x="1135392" y="5902650"/>
                  <a:pt x="1253842" y="5947500"/>
                </a:cubicBezTo>
                <a:lnTo>
                  <a:pt x="1605742" y="5523150"/>
                </a:lnTo>
                <a:lnTo>
                  <a:pt x="2672942" y="4235150"/>
                </a:lnTo>
                <a:close/>
                <a:moveTo>
                  <a:pt x="0" y="0"/>
                </a:moveTo>
                <a:lnTo>
                  <a:pt x="1187255" y="0"/>
                </a:lnTo>
                <a:lnTo>
                  <a:pt x="1775942" y="746050"/>
                </a:lnTo>
                <a:cubicBezTo>
                  <a:pt x="1801242" y="738000"/>
                  <a:pt x="1826542" y="729950"/>
                  <a:pt x="1851842" y="721900"/>
                </a:cubicBezTo>
                <a:cubicBezTo>
                  <a:pt x="1925442" y="697750"/>
                  <a:pt x="1999042" y="674750"/>
                  <a:pt x="2073792" y="651750"/>
                </a:cubicBezTo>
                <a:lnTo>
                  <a:pt x="3158653" y="2025585"/>
                </a:lnTo>
                <a:lnTo>
                  <a:pt x="3158653" y="3254267"/>
                </a:lnTo>
                <a:lnTo>
                  <a:pt x="2684442" y="2682650"/>
                </a:lnTo>
                <a:lnTo>
                  <a:pt x="1601142" y="1377400"/>
                </a:lnTo>
                <a:lnTo>
                  <a:pt x="1236592" y="938100"/>
                </a:lnTo>
                <a:cubicBezTo>
                  <a:pt x="1119292" y="982950"/>
                  <a:pt x="1004292" y="1028950"/>
                  <a:pt x="892742" y="1076100"/>
                </a:cubicBezTo>
                <a:close/>
              </a:path>
            </a:pathLst>
          </a:custGeom>
          <a:solidFill>
            <a:srgbClr val="002A61"/>
          </a:solidFill>
          <a:ln w="11500" cap="flat">
            <a:noFill/>
            <a:prstDash val="solid"/>
            <a:miter/>
          </a:ln>
        </p:spPr>
        <p:txBody>
          <a:bodyPr wrap="square" rtlCol="0" anchor="ctr">
            <a:noAutofit/>
          </a:bodyPr>
          <a:lstStyle/>
          <a:p>
            <a:pPr lvl="0"/>
            <a:endParaRPr lang="fr-FR"/>
          </a:p>
        </p:txBody>
      </p:sp>
      <p:sp>
        <p:nvSpPr>
          <p:cNvPr id="2" name="Slide Number Placeholder 1">
            <a:extLst>
              <a:ext uri="{FF2B5EF4-FFF2-40B4-BE49-F238E27FC236}">
                <a16:creationId xmlns:a16="http://schemas.microsoft.com/office/drawing/2014/main" id="{DB8B52BC-B178-4756-B91C-782C1C6C7A80}"/>
              </a:ext>
            </a:extLst>
          </p:cNvPr>
          <p:cNvSpPr>
            <a:spLocks noGrp="1"/>
          </p:cNvSpPr>
          <p:nvPr>
            <p:ph type="sldNum" sz="quarter" idx="10"/>
          </p:nvPr>
        </p:nvSpPr>
        <p:spPr/>
        <p:txBody>
          <a:bodyPr/>
          <a:lstStyle/>
          <a:p>
            <a:pPr algn="ctr"/>
            <a:fld id="{B18B80E8-1390-4E9F-99A9-6F0B15BCFA2C}" type="slidenum">
              <a:rPr lang="fr-FR" smtClean="0"/>
              <a:pPr algn="ctr"/>
              <a:t>‹N°›</a:t>
            </a:fld>
            <a:endParaRPr lang="fr-FR" dirty="0"/>
          </a:p>
        </p:txBody>
      </p:sp>
      <p:sp>
        <p:nvSpPr>
          <p:cNvPr id="3" name="Title 2">
            <a:extLst>
              <a:ext uri="{FF2B5EF4-FFF2-40B4-BE49-F238E27FC236}">
                <a16:creationId xmlns:a16="http://schemas.microsoft.com/office/drawing/2014/main" id="{548E7F39-F1EA-4E96-AEA5-3E7BED08372B}"/>
              </a:ext>
            </a:extLst>
          </p:cNvPr>
          <p:cNvSpPr>
            <a:spLocks noGrp="1"/>
          </p:cNvSpPr>
          <p:nvPr>
            <p:ph type="title"/>
          </p:nvPr>
        </p:nvSpPr>
        <p:spPr/>
        <p:txBody>
          <a:bodyPr/>
          <a:lstStyle/>
          <a:p>
            <a:r>
              <a:rPr lang="en-US"/>
              <a:t>Click to edit Master title style</a:t>
            </a:r>
          </a:p>
        </p:txBody>
      </p:sp>
      <p:sp>
        <p:nvSpPr>
          <p:cNvPr id="62" name="Text Placeholder 37">
            <a:extLst>
              <a:ext uri="{FF2B5EF4-FFF2-40B4-BE49-F238E27FC236}">
                <a16:creationId xmlns:a16="http://schemas.microsoft.com/office/drawing/2014/main" id="{0EF88C60-A057-4D77-8735-5C10BADC4AD6}"/>
              </a:ext>
            </a:extLst>
          </p:cNvPr>
          <p:cNvSpPr>
            <a:spLocks noGrp="1"/>
          </p:cNvSpPr>
          <p:nvPr>
            <p:ph type="body" sz="quarter" idx="11" hasCustomPrompt="1"/>
          </p:nvPr>
        </p:nvSpPr>
        <p:spPr>
          <a:xfrm>
            <a:off x="865760" y="2500735"/>
            <a:ext cx="3513409" cy="353492"/>
          </a:xfrm>
          <a:noFill/>
        </p:spPr>
        <p:txBody>
          <a:bodyPr wrap="square" lIns="0" tIns="0" rIns="0" bIns="0" rtlCol="0" anchor="b">
            <a:noAutofit/>
          </a:bodyPr>
          <a:lstStyle>
            <a:lvl1pPr marL="0" indent="0">
              <a:lnSpc>
                <a:spcPct val="100000"/>
              </a:lnSpc>
              <a:buNone/>
              <a:defRPr lang="en-US" sz="1800" cap="all" baseline="0" dirty="0">
                <a:solidFill>
                  <a:schemeClr val="accent1"/>
                </a:solidFill>
                <a:latin typeface="Exo BOLD" pitchFamily="2" charset="0"/>
              </a:defRPr>
            </a:lvl1pPr>
            <a:lvl2pPr>
              <a:buNone/>
              <a:defRPr/>
            </a:lvl2pPr>
            <a:lvl3pPr>
              <a:buNone/>
              <a:defRPr/>
            </a:lvl3pPr>
            <a:lvl4pPr>
              <a:buNone/>
              <a:defRPr/>
            </a:lvl4pPr>
            <a:lvl5pPr>
              <a:buNone/>
              <a:defRPr/>
            </a:lvl5pPr>
          </a:lstStyle>
          <a:p>
            <a:pPr marL="0" lvl="0">
              <a:lnSpc>
                <a:spcPct val="90000"/>
              </a:lnSpc>
            </a:pPr>
            <a:r>
              <a:rPr lang="fr-FR" dirty="0"/>
              <a:t>Sous-TITRE SUR UNE LIGNE</a:t>
            </a:r>
            <a:endParaRPr lang="en-US" dirty="0"/>
          </a:p>
        </p:txBody>
      </p:sp>
      <p:sp>
        <p:nvSpPr>
          <p:cNvPr id="63" name="Text Placeholder 37">
            <a:extLst>
              <a:ext uri="{FF2B5EF4-FFF2-40B4-BE49-F238E27FC236}">
                <a16:creationId xmlns:a16="http://schemas.microsoft.com/office/drawing/2014/main" id="{EE6AB177-66DE-462B-B09D-3ECC3F752B57}"/>
              </a:ext>
            </a:extLst>
          </p:cNvPr>
          <p:cNvSpPr>
            <a:spLocks noGrp="1"/>
          </p:cNvSpPr>
          <p:nvPr>
            <p:ph type="body" sz="quarter" idx="12" hasCustomPrompt="1"/>
          </p:nvPr>
        </p:nvSpPr>
        <p:spPr>
          <a:xfrm>
            <a:off x="5531602" y="2500733"/>
            <a:ext cx="3513409" cy="353493"/>
          </a:xfrm>
          <a:noFill/>
        </p:spPr>
        <p:txBody>
          <a:bodyPr wrap="square" lIns="0" tIns="0" rIns="0" bIns="0" rtlCol="0" anchor="b">
            <a:noAutofit/>
          </a:bodyPr>
          <a:lstStyle>
            <a:lvl1pPr marL="0" indent="0">
              <a:lnSpc>
                <a:spcPct val="100000"/>
              </a:lnSpc>
              <a:buNone/>
              <a:defRPr lang="en-US" sz="1800" cap="all" baseline="0" dirty="0">
                <a:solidFill>
                  <a:schemeClr val="accent1"/>
                </a:solidFill>
                <a:latin typeface="Exo BOLD" pitchFamily="2" charset="0"/>
              </a:defRPr>
            </a:lvl1pPr>
            <a:lvl2pPr>
              <a:buNone/>
              <a:defRPr/>
            </a:lvl2pPr>
            <a:lvl3pPr>
              <a:buNone/>
              <a:defRPr/>
            </a:lvl3pPr>
            <a:lvl4pPr>
              <a:buNone/>
              <a:defRPr/>
            </a:lvl4pPr>
            <a:lvl5pPr>
              <a:buNone/>
              <a:defRPr/>
            </a:lvl5pPr>
          </a:lstStyle>
          <a:p>
            <a:pPr marL="0" lvl="0">
              <a:lnSpc>
                <a:spcPct val="90000"/>
              </a:lnSpc>
            </a:pPr>
            <a:r>
              <a:rPr lang="fr-FR" dirty="0"/>
              <a:t>Sous-TITRE SUR UNE LIGNE</a:t>
            </a:r>
            <a:endParaRPr lang="en-US" dirty="0"/>
          </a:p>
        </p:txBody>
      </p:sp>
      <p:sp>
        <p:nvSpPr>
          <p:cNvPr id="66" name="Text Placeholder 5">
            <a:extLst>
              <a:ext uri="{FF2B5EF4-FFF2-40B4-BE49-F238E27FC236}">
                <a16:creationId xmlns:a16="http://schemas.microsoft.com/office/drawing/2014/main" id="{E6F43E08-42EA-49AA-B471-0315A74E09A2}"/>
              </a:ext>
            </a:extLst>
          </p:cNvPr>
          <p:cNvSpPr>
            <a:spLocks noGrp="1"/>
          </p:cNvSpPr>
          <p:nvPr>
            <p:ph type="body" sz="quarter" idx="13" hasCustomPrompt="1"/>
          </p:nvPr>
        </p:nvSpPr>
        <p:spPr>
          <a:xfrm>
            <a:off x="858284" y="2965859"/>
            <a:ext cx="3520885" cy="945741"/>
          </a:xfrm>
        </p:spPr>
        <p:txBody>
          <a:bodyPr/>
          <a:lstStyle>
            <a:lvl1pPr marL="0" indent="0">
              <a:buFont typeface="Arial" panose="020B0604020202020204" pitchFamily="34" charset="0"/>
              <a:buNone/>
              <a:defRPr sz="1050"/>
            </a:lvl1pPr>
            <a:lvl2pPr>
              <a:buNone/>
              <a:defRPr/>
            </a:lvl2pPr>
            <a:lvl3pPr>
              <a:buNone/>
              <a:defRPr/>
            </a:lvl3pPr>
            <a:lvl4pPr>
              <a:buNone/>
              <a:defRPr/>
            </a:lvl4pPr>
            <a:lvl5pPr>
              <a:buNone/>
              <a:defRPr/>
            </a:lvl5pPr>
          </a:lstStyle>
          <a:p>
            <a:pPr lvl="0"/>
            <a:r>
              <a:rPr lang="en-US" dirty="0"/>
              <a:t>Contenu</a:t>
            </a:r>
          </a:p>
        </p:txBody>
      </p:sp>
      <p:sp>
        <p:nvSpPr>
          <p:cNvPr id="67" name="Text Placeholder 5">
            <a:extLst>
              <a:ext uri="{FF2B5EF4-FFF2-40B4-BE49-F238E27FC236}">
                <a16:creationId xmlns:a16="http://schemas.microsoft.com/office/drawing/2014/main" id="{21FDCA50-D39E-4F79-AE03-4179F9BAE97A}"/>
              </a:ext>
            </a:extLst>
          </p:cNvPr>
          <p:cNvSpPr>
            <a:spLocks noGrp="1"/>
          </p:cNvSpPr>
          <p:nvPr>
            <p:ph type="body" sz="quarter" idx="14" hasCustomPrompt="1"/>
          </p:nvPr>
        </p:nvSpPr>
        <p:spPr>
          <a:xfrm>
            <a:off x="5531602" y="2965859"/>
            <a:ext cx="3520885" cy="945741"/>
          </a:xfrm>
        </p:spPr>
        <p:txBody>
          <a:bodyPr/>
          <a:lstStyle>
            <a:lvl1pPr marL="0" indent="0">
              <a:buFont typeface="Arial" panose="020B0604020202020204" pitchFamily="34" charset="0"/>
              <a:buNone/>
              <a:defRPr sz="1050"/>
            </a:lvl1pPr>
            <a:lvl2pPr>
              <a:buNone/>
              <a:defRPr/>
            </a:lvl2pPr>
            <a:lvl3pPr>
              <a:buNone/>
              <a:defRPr/>
            </a:lvl3pPr>
            <a:lvl4pPr>
              <a:buNone/>
              <a:defRPr/>
            </a:lvl4pPr>
            <a:lvl5pPr>
              <a:buNone/>
              <a:defRPr/>
            </a:lvl5pPr>
          </a:lstStyle>
          <a:p>
            <a:pPr lvl="0"/>
            <a:r>
              <a:rPr lang="en-US" dirty="0"/>
              <a:t>Contenu</a:t>
            </a:r>
          </a:p>
        </p:txBody>
      </p:sp>
      <p:sp>
        <p:nvSpPr>
          <p:cNvPr id="68" name="Text Placeholder 37">
            <a:extLst>
              <a:ext uri="{FF2B5EF4-FFF2-40B4-BE49-F238E27FC236}">
                <a16:creationId xmlns:a16="http://schemas.microsoft.com/office/drawing/2014/main" id="{091F3397-DD2A-40C0-9606-AC481EA28742}"/>
              </a:ext>
            </a:extLst>
          </p:cNvPr>
          <p:cNvSpPr>
            <a:spLocks noGrp="1"/>
          </p:cNvSpPr>
          <p:nvPr>
            <p:ph type="body" sz="quarter" idx="15" hasCustomPrompt="1"/>
          </p:nvPr>
        </p:nvSpPr>
        <p:spPr>
          <a:xfrm>
            <a:off x="865760" y="4610522"/>
            <a:ext cx="3513409" cy="353492"/>
          </a:xfrm>
          <a:noFill/>
        </p:spPr>
        <p:txBody>
          <a:bodyPr wrap="square" lIns="0" tIns="0" rIns="0" bIns="0" rtlCol="0" anchor="b">
            <a:noAutofit/>
          </a:bodyPr>
          <a:lstStyle>
            <a:lvl1pPr marL="0" indent="0">
              <a:lnSpc>
                <a:spcPct val="100000"/>
              </a:lnSpc>
              <a:buNone/>
              <a:defRPr lang="en-US" sz="1800" cap="all" baseline="0" dirty="0">
                <a:solidFill>
                  <a:schemeClr val="accent1"/>
                </a:solidFill>
                <a:latin typeface="Exo BOLD" pitchFamily="2" charset="0"/>
              </a:defRPr>
            </a:lvl1pPr>
            <a:lvl2pPr>
              <a:buNone/>
              <a:defRPr/>
            </a:lvl2pPr>
            <a:lvl3pPr>
              <a:buNone/>
              <a:defRPr/>
            </a:lvl3pPr>
            <a:lvl4pPr>
              <a:buNone/>
              <a:defRPr/>
            </a:lvl4pPr>
            <a:lvl5pPr>
              <a:buNone/>
              <a:defRPr/>
            </a:lvl5pPr>
          </a:lstStyle>
          <a:p>
            <a:pPr marL="0" lvl="0">
              <a:lnSpc>
                <a:spcPct val="90000"/>
              </a:lnSpc>
            </a:pPr>
            <a:r>
              <a:rPr lang="fr-FR" dirty="0"/>
              <a:t>Sous-TITRE SUR UNE LIGNE</a:t>
            </a:r>
            <a:endParaRPr lang="en-US" dirty="0"/>
          </a:p>
        </p:txBody>
      </p:sp>
      <p:sp>
        <p:nvSpPr>
          <p:cNvPr id="69" name="Text Placeholder 37">
            <a:extLst>
              <a:ext uri="{FF2B5EF4-FFF2-40B4-BE49-F238E27FC236}">
                <a16:creationId xmlns:a16="http://schemas.microsoft.com/office/drawing/2014/main" id="{7B9ACF0E-1878-4353-B82B-C88DFD59D45E}"/>
              </a:ext>
            </a:extLst>
          </p:cNvPr>
          <p:cNvSpPr>
            <a:spLocks noGrp="1"/>
          </p:cNvSpPr>
          <p:nvPr>
            <p:ph type="body" sz="quarter" idx="16" hasCustomPrompt="1"/>
          </p:nvPr>
        </p:nvSpPr>
        <p:spPr>
          <a:xfrm>
            <a:off x="5531602" y="4610520"/>
            <a:ext cx="3513409" cy="353493"/>
          </a:xfrm>
          <a:noFill/>
        </p:spPr>
        <p:txBody>
          <a:bodyPr wrap="square" lIns="0" tIns="0" rIns="0" bIns="0" rtlCol="0" anchor="b">
            <a:noAutofit/>
          </a:bodyPr>
          <a:lstStyle>
            <a:lvl1pPr marL="0" indent="0">
              <a:lnSpc>
                <a:spcPct val="100000"/>
              </a:lnSpc>
              <a:buNone/>
              <a:defRPr lang="en-US" sz="1800" cap="all" baseline="0" dirty="0">
                <a:solidFill>
                  <a:schemeClr val="accent1"/>
                </a:solidFill>
                <a:latin typeface="Exo BOLD" pitchFamily="2" charset="0"/>
              </a:defRPr>
            </a:lvl1pPr>
            <a:lvl2pPr>
              <a:buNone/>
              <a:defRPr/>
            </a:lvl2pPr>
            <a:lvl3pPr>
              <a:buNone/>
              <a:defRPr/>
            </a:lvl3pPr>
            <a:lvl4pPr>
              <a:buNone/>
              <a:defRPr/>
            </a:lvl4pPr>
            <a:lvl5pPr>
              <a:buNone/>
              <a:defRPr/>
            </a:lvl5pPr>
          </a:lstStyle>
          <a:p>
            <a:pPr marL="0" lvl="0">
              <a:lnSpc>
                <a:spcPct val="90000"/>
              </a:lnSpc>
            </a:pPr>
            <a:r>
              <a:rPr lang="fr-FR" dirty="0"/>
              <a:t>Sous-TITRE SUR UNE LIGNE</a:t>
            </a:r>
            <a:endParaRPr lang="en-US" dirty="0"/>
          </a:p>
        </p:txBody>
      </p:sp>
      <p:sp>
        <p:nvSpPr>
          <p:cNvPr id="72" name="Text Placeholder 5">
            <a:extLst>
              <a:ext uri="{FF2B5EF4-FFF2-40B4-BE49-F238E27FC236}">
                <a16:creationId xmlns:a16="http://schemas.microsoft.com/office/drawing/2014/main" id="{FF92740D-830B-4E0A-82B2-C613E4BB6F6D}"/>
              </a:ext>
            </a:extLst>
          </p:cNvPr>
          <p:cNvSpPr>
            <a:spLocks noGrp="1"/>
          </p:cNvSpPr>
          <p:nvPr>
            <p:ph type="body" sz="quarter" idx="17" hasCustomPrompt="1"/>
          </p:nvPr>
        </p:nvSpPr>
        <p:spPr>
          <a:xfrm>
            <a:off x="858284" y="5075646"/>
            <a:ext cx="3520885" cy="945741"/>
          </a:xfrm>
        </p:spPr>
        <p:txBody>
          <a:bodyPr/>
          <a:lstStyle>
            <a:lvl1pPr marL="0" indent="0">
              <a:buFont typeface="Arial" panose="020B0604020202020204" pitchFamily="34" charset="0"/>
              <a:buNone/>
              <a:defRPr sz="1050"/>
            </a:lvl1pPr>
            <a:lvl2pPr>
              <a:buNone/>
              <a:defRPr/>
            </a:lvl2pPr>
            <a:lvl3pPr>
              <a:buNone/>
              <a:defRPr/>
            </a:lvl3pPr>
            <a:lvl4pPr>
              <a:buNone/>
              <a:defRPr/>
            </a:lvl4pPr>
            <a:lvl5pPr>
              <a:buNone/>
              <a:defRPr/>
            </a:lvl5pPr>
          </a:lstStyle>
          <a:p>
            <a:pPr lvl="0"/>
            <a:r>
              <a:rPr lang="en-US" dirty="0"/>
              <a:t>Contenu</a:t>
            </a:r>
          </a:p>
        </p:txBody>
      </p:sp>
      <p:sp>
        <p:nvSpPr>
          <p:cNvPr id="73" name="Text Placeholder 5">
            <a:extLst>
              <a:ext uri="{FF2B5EF4-FFF2-40B4-BE49-F238E27FC236}">
                <a16:creationId xmlns:a16="http://schemas.microsoft.com/office/drawing/2014/main" id="{CECB4F83-8FFF-4EB0-A4C4-DFA8292F5311}"/>
              </a:ext>
            </a:extLst>
          </p:cNvPr>
          <p:cNvSpPr>
            <a:spLocks noGrp="1"/>
          </p:cNvSpPr>
          <p:nvPr>
            <p:ph type="body" sz="quarter" idx="18" hasCustomPrompt="1"/>
          </p:nvPr>
        </p:nvSpPr>
        <p:spPr>
          <a:xfrm>
            <a:off x="5531602" y="5075646"/>
            <a:ext cx="3520885" cy="945741"/>
          </a:xfrm>
        </p:spPr>
        <p:txBody>
          <a:bodyPr/>
          <a:lstStyle>
            <a:lvl1pPr marL="0" indent="0">
              <a:buFont typeface="Arial" panose="020B0604020202020204" pitchFamily="34" charset="0"/>
              <a:buNone/>
              <a:defRPr sz="1050"/>
            </a:lvl1pPr>
            <a:lvl2pPr>
              <a:buNone/>
              <a:defRPr/>
            </a:lvl2pPr>
            <a:lvl3pPr>
              <a:buNone/>
              <a:defRPr/>
            </a:lvl3pPr>
            <a:lvl4pPr>
              <a:buNone/>
              <a:defRPr/>
            </a:lvl4pPr>
            <a:lvl5pPr>
              <a:buNone/>
              <a:defRPr/>
            </a:lvl5pPr>
          </a:lstStyle>
          <a:p>
            <a:pPr lvl="0"/>
            <a:r>
              <a:rPr lang="en-US" dirty="0"/>
              <a:t>Contenu</a:t>
            </a:r>
          </a:p>
        </p:txBody>
      </p:sp>
      <p:pic>
        <p:nvPicPr>
          <p:cNvPr id="4" name="Graphique 3">
            <a:extLst>
              <a:ext uri="{FF2B5EF4-FFF2-40B4-BE49-F238E27FC236}">
                <a16:creationId xmlns:a16="http://schemas.microsoft.com/office/drawing/2014/main" id="{9F0B5F62-296F-4A21-9B4C-587E60DAC5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07450" y="215574"/>
            <a:ext cx="383259" cy="594051"/>
          </a:xfrm>
          <a:prstGeom prst="rect">
            <a:avLst/>
          </a:prstGeom>
        </p:spPr>
      </p:pic>
    </p:spTree>
    <p:extLst>
      <p:ext uri="{BB962C8B-B14F-4D97-AF65-F5344CB8AC3E}">
        <p14:creationId xmlns:p14="http://schemas.microsoft.com/office/powerpoint/2010/main" val="3113150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hoto">
    <p:spTree>
      <p:nvGrpSpPr>
        <p:cNvPr id="1" name=""/>
        <p:cNvGrpSpPr/>
        <p:nvPr/>
      </p:nvGrpSpPr>
      <p:grpSpPr>
        <a:xfrm>
          <a:off x="0" y="0"/>
          <a:ext cx="0" cy="0"/>
          <a:chOff x="0" y="0"/>
          <a:chExt cx="0" cy="0"/>
        </a:xfrm>
      </p:grpSpPr>
      <p:sp>
        <p:nvSpPr>
          <p:cNvPr id="62" name="Picture Placeholder 61">
            <a:extLst>
              <a:ext uri="{FF2B5EF4-FFF2-40B4-BE49-F238E27FC236}">
                <a16:creationId xmlns:a16="http://schemas.microsoft.com/office/drawing/2014/main" id="{B56CD4F5-EB3C-4718-ABFF-2ADF5EB17DA0}"/>
              </a:ext>
            </a:extLst>
          </p:cNvPr>
          <p:cNvSpPr>
            <a:spLocks noGrp="1"/>
          </p:cNvSpPr>
          <p:nvPr>
            <p:ph type="pic" sz="quarter" idx="15" hasCustomPrompt="1"/>
          </p:nvPr>
        </p:nvSpPr>
        <p:spPr>
          <a:xfrm>
            <a:off x="3289466" y="0"/>
            <a:ext cx="8902534" cy="6858000"/>
          </a:xfrm>
          <a:custGeom>
            <a:avLst/>
            <a:gdLst>
              <a:gd name="connsiteX0" fmla="*/ 8891009 w 8891009"/>
              <a:gd name="connsiteY0" fmla="*/ 4895073 h 6858000"/>
              <a:gd name="connsiteX1" fmla="*/ 8891009 w 8891009"/>
              <a:gd name="connsiteY1" fmla="*/ 6858000 h 6858000"/>
              <a:gd name="connsiteX2" fmla="*/ 6970622 w 8891009"/>
              <a:gd name="connsiteY2" fmla="*/ 6858000 h 6858000"/>
              <a:gd name="connsiteX3" fmla="*/ 7537074 w 8891009"/>
              <a:gd name="connsiteY3" fmla="*/ 6139550 h 6858000"/>
              <a:gd name="connsiteX4" fmla="*/ 7611824 w 8891009"/>
              <a:gd name="connsiteY4" fmla="*/ 6163700 h 6858000"/>
              <a:gd name="connsiteX5" fmla="*/ 7834924 w 8891009"/>
              <a:gd name="connsiteY5" fmla="*/ 6235000 h 6858000"/>
              <a:gd name="connsiteX6" fmla="*/ 6931137 w 8891009"/>
              <a:gd name="connsiteY6" fmla="*/ 0 h 6858000"/>
              <a:gd name="connsiteX7" fmla="*/ 8891009 w 8891009"/>
              <a:gd name="connsiteY7" fmla="*/ 0 h 6858000"/>
              <a:gd name="connsiteX8" fmla="*/ 8891009 w 8891009"/>
              <a:gd name="connsiteY8" fmla="*/ 2010989 h 6858000"/>
              <a:gd name="connsiteX9" fmla="*/ 7817674 w 8891009"/>
              <a:gd name="connsiteY9" fmla="*/ 651750 h 6858000"/>
              <a:gd name="connsiteX10" fmla="*/ 7595724 w 8891009"/>
              <a:gd name="connsiteY10" fmla="*/ 721900 h 6858000"/>
              <a:gd name="connsiteX11" fmla="*/ 7519824 w 8891009"/>
              <a:gd name="connsiteY11" fmla="*/ 746050 h 6858000"/>
              <a:gd name="connsiteX12" fmla="*/ 39798 w 8891009"/>
              <a:gd name="connsiteY12" fmla="*/ 0 h 6858000"/>
              <a:gd name="connsiteX13" fmla="*/ 5743882 w 8891009"/>
              <a:gd name="connsiteY13" fmla="*/ 0 h 6858000"/>
              <a:gd name="connsiteX14" fmla="*/ 6636624 w 8891009"/>
              <a:gd name="connsiteY14" fmla="*/ 1076100 h 6858000"/>
              <a:gd name="connsiteX15" fmla="*/ 6980474 w 8891009"/>
              <a:gd name="connsiteY15" fmla="*/ 938100 h 6858000"/>
              <a:gd name="connsiteX16" fmla="*/ 7345024 w 8891009"/>
              <a:gd name="connsiteY16" fmla="*/ 1377400 h 6858000"/>
              <a:gd name="connsiteX17" fmla="*/ 8428324 w 8891009"/>
              <a:gd name="connsiteY17" fmla="*/ 2682650 h 6858000"/>
              <a:gd name="connsiteX18" fmla="*/ 8891009 w 8891009"/>
              <a:gd name="connsiteY18" fmla="*/ 3240374 h 6858000"/>
              <a:gd name="connsiteX19" fmla="*/ 8891009 w 8891009"/>
              <a:gd name="connsiteY19" fmla="*/ 3663611 h 6858000"/>
              <a:gd name="connsiteX20" fmla="*/ 8416824 w 8891009"/>
              <a:gd name="connsiteY20" fmla="*/ 4235150 h 6858000"/>
              <a:gd name="connsiteX21" fmla="*/ 7349624 w 8891009"/>
              <a:gd name="connsiteY21" fmla="*/ 5523150 h 6858000"/>
              <a:gd name="connsiteX22" fmla="*/ 6997724 w 8891009"/>
              <a:gd name="connsiteY22" fmla="*/ 5947500 h 6858000"/>
              <a:gd name="connsiteX23" fmla="*/ 6652724 w 8891009"/>
              <a:gd name="connsiteY23" fmla="*/ 5810650 h 6858000"/>
              <a:gd name="connsiteX24" fmla="*/ 5784434 w 8891009"/>
              <a:gd name="connsiteY24" fmla="*/ 6858000 h 6858000"/>
              <a:gd name="connsiteX25" fmla="*/ 0 w 8891009"/>
              <a:gd name="connsiteY25" fmla="*/ 6858000 h 6858000"/>
              <a:gd name="connsiteX26" fmla="*/ 0 w 8891009"/>
              <a:gd name="connsiteY26" fmla="*/ 6857999 h 6858000"/>
              <a:gd name="connsiteX27" fmla="*/ 80349 w 8891009"/>
              <a:gd name="connsiteY27" fmla="*/ 6857999 h 6858000"/>
              <a:gd name="connsiteX28" fmla="*/ 948639 w 8891009"/>
              <a:gd name="connsiteY28" fmla="*/ 5810649 h 6858000"/>
              <a:gd name="connsiteX29" fmla="*/ 1293640 w 8891009"/>
              <a:gd name="connsiteY29" fmla="*/ 5947499 h 6858000"/>
              <a:gd name="connsiteX30" fmla="*/ 1645539 w 8891009"/>
              <a:gd name="connsiteY30" fmla="*/ 5523149 h 6858000"/>
              <a:gd name="connsiteX31" fmla="*/ 2712739 w 8891009"/>
              <a:gd name="connsiteY31" fmla="*/ 4235149 h 6858000"/>
              <a:gd name="connsiteX32" fmla="*/ 3362489 w 8891009"/>
              <a:gd name="connsiteY32" fmla="*/ 3451999 h 6858000"/>
              <a:gd name="connsiteX33" fmla="*/ 2724239 w 8891009"/>
              <a:gd name="connsiteY33" fmla="*/ 2682649 h 6858000"/>
              <a:gd name="connsiteX34" fmla="*/ 1640939 w 8891009"/>
              <a:gd name="connsiteY34" fmla="*/ 1377399 h 6858000"/>
              <a:gd name="connsiteX35" fmla="*/ 1276389 w 8891009"/>
              <a:gd name="connsiteY35" fmla="*/ 938099 h 6858000"/>
              <a:gd name="connsiteX36" fmla="*/ 932539 w 8891009"/>
              <a:gd name="connsiteY36" fmla="*/ 10760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1009" h="6858000">
                <a:moveTo>
                  <a:pt x="8891009" y="4895073"/>
                </a:moveTo>
                <a:lnTo>
                  <a:pt x="8891009" y="6858000"/>
                </a:lnTo>
                <a:lnTo>
                  <a:pt x="6970622" y="6858000"/>
                </a:lnTo>
                <a:lnTo>
                  <a:pt x="7537074" y="6139550"/>
                </a:lnTo>
                <a:cubicBezTo>
                  <a:pt x="7562374" y="6147601"/>
                  <a:pt x="7587674" y="6155650"/>
                  <a:pt x="7611824" y="6163700"/>
                </a:cubicBezTo>
                <a:cubicBezTo>
                  <a:pt x="7685424" y="6187851"/>
                  <a:pt x="7760174" y="6210851"/>
                  <a:pt x="7834924" y="6235000"/>
                </a:cubicBezTo>
                <a:close/>
                <a:moveTo>
                  <a:pt x="6931137" y="0"/>
                </a:moveTo>
                <a:lnTo>
                  <a:pt x="8891009" y="0"/>
                </a:lnTo>
                <a:lnTo>
                  <a:pt x="8891009" y="2010989"/>
                </a:lnTo>
                <a:lnTo>
                  <a:pt x="7817674" y="651750"/>
                </a:lnTo>
                <a:cubicBezTo>
                  <a:pt x="7742924" y="674750"/>
                  <a:pt x="7669324" y="697750"/>
                  <a:pt x="7595724" y="721900"/>
                </a:cubicBezTo>
                <a:cubicBezTo>
                  <a:pt x="7570424" y="729950"/>
                  <a:pt x="7545124" y="738000"/>
                  <a:pt x="7519824" y="746050"/>
                </a:cubicBezTo>
                <a:close/>
                <a:moveTo>
                  <a:pt x="39798" y="0"/>
                </a:moveTo>
                <a:lnTo>
                  <a:pt x="5743882" y="0"/>
                </a:lnTo>
                <a:lnTo>
                  <a:pt x="6636624" y="1076100"/>
                </a:lnTo>
                <a:cubicBezTo>
                  <a:pt x="6748174" y="1028950"/>
                  <a:pt x="6863174" y="982950"/>
                  <a:pt x="6980474" y="938100"/>
                </a:cubicBezTo>
                <a:lnTo>
                  <a:pt x="7345024" y="1377400"/>
                </a:lnTo>
                <a:lnTo>
                  <a:pt x="8428324" y="2682650"/>
                </a:lnTo>
                <a:lnTo>
                  <a:pt x="8891009" y="3240374"/>
                </a:lnTo>
                <a:lnTo>
                  <a:pt x="8891009" y="3663611"/>
                </a:lnTo>
                <a:lnTo>
                  <a:pt x="8416824" y="4235150"/>
                </a:lnTo>
                <a:lnTo>
                  <a:pt x="7349624" y="5523150"/>
                </a:lnTo>
                <a:lnTo>
                  <a:pt x="6997724" y="5947500"/>
                </a:lnTo>
                <a:cubicBezTo>
                  <a:pt x="6879274" y="5902650"/>
                  <a:pt x="6765424" y="5856650"/>
                  <a:pt x="6652724" y="5810650"/>
                </a:cubicBezTo>
                <a:lnTo>
                  <a:pt x="5784434" y="6858000"/>
                </a:lnTo>
                <a:lnTo>
                  <a:pt x="0" y="6858000"/>
                </a:lnTo>
                <a:lnTo>
                  <a:pt x="0" y="6857999"/>
                </a:lnTo>
                <a:lnTo>
                  <a:pt x="80349" y="6857999"/>
                </a:lnTo>
                <a:lnTo>
                  <a:pt x="948639" y="5810649"/>
                </a:lnTo>
                <a:cubicBezTo>
                  <a:pt x="1061339" y="5856649"/>
                  <a:pt x="1175189" y="5902649"/>
                  <a:pt x="1293640" y="5947499"/>
                </a:cubicBezTo>
                <a:lnTo>
                  <a:pt x="1645539" y="5523149"/>
                </a:lnTo>
                <a:lnTo>
                  <a:pt x="2712739" y="4235149"/>
                </a:lnTo>
                <a:lnTo>
                  <a:pt x="3362489" y="3451999"/>
                </a:lnTo>
                <a:lnTo>
                  <a:pt x="2724239" y="2682649"/>
                </a:lnTo>
                <a:lnTo>
                  <a:pt x="1640939" y="1377399"/>
                </a:lnTo>
                <a:lnTo>
                  <a:pt x="1276389" y="938099"/>
                </a:lnTo>
                <a:cubicBezTo>
                  <a:pt x="1159089" y="982949"/>
                  <a:pt x="1044089" y="1028949"/>
                  <a:pt x="932539" y="1076099"/>
                </a:cubicBezTo>
                <a:close/>
              </a:path>
            </a:pathLst>
          </a:custGeom>
          <a:solidFill>
            <a:schemeClr val="accent1"/>
          </a:solidFill>
          <a:ln>
            <a:noFill/>
          </a:ln>
        </p:spPr>
        <p:txBody>
          <a:bodyPr wrap="square" bIns="1548000" anchor="ctr">
            <a:noAutofit/>
          </a:bodyPr>
          <a:lstStyle>
            <a:lvl1pPr algn="ctr">
              <a:lnSpc>
                <a:spcPct val="100000"/>
              </a:lnSpc>
              <a:buNone/>
              <a:defRPr sz="1800">
                <a:solidFill>
                  <a:schemeClr val="bg1">
                    <a:alpha val="30000"/>
                  </a:schemeClr>
                </a:solidFill>
              </a:defRPr>
            </a:lvl1pPr>
          </a:lstStyle>
          <a:p>
            <a:r>
              <a:rPr lang="fr-FR" dirty="0"/>
              <a:t>Click the icon </a:t>
            </a:r>
            <a:br>
              <a:rPr lang="fr-FR" dirty="0"/>
            </a:br>
            <a:r>
              <a:rPr lang="fr-FR" dirty="0"/>
              <a:t>to insert your picture</a:t>
            </a:r>
            <a:endParaRPr lang="en-US" dirty="0"/>
          </a:p>
        </p:txBody>
      </p:sp>
      <p:sp>
        <p:nvSpPr>
          <p:cNvPr id="8" name="Forme libre : forme 38">
            <a:extLst>
              <a:ext uri="{FF2B5EF4-FFF2-40B4-BE49-F238E27FC236}">
                <a16:creationId xmlns:a16="http://schemas.microsoft.com/office/drawing/2014/main" id="{F299012C-A80F-441C-A738-C90AC2622B58}"/>
              </a:ext>
            </a:extLst>
          </p:cNvPr>
          <p:cNvSpPr/>
          <p:nvPr userDrawn="1"/>
        </p:nvSpPr>
        <p:spPr>
          <a:xfrm>
            <a:off x="9033348" y="0"/>
            <a:ext cx="3158653" cy="6858000"/>
          </a:xfrm>
          <a:custGeom>
            <a:avLst/>
            <a:gdLst>
              <a:gd name="connsiteX0" fmla="*/ 3158653 w 3158653"/>
              <a:gd name="connsiteY0" fmla="*/ 3649718 h 6858000"/>
              <a:gd name="connsiteX1" fmla="*/ 3158653 w 3158653"/>
              <a:gd name="connsiteY1" fmla="*/ 4880449 h 6858000"/>
              <a:gd name="connsiteX2" fmla="*/ 2091042 w 3158653"/>
              <a:gd name="connsiteY2" fmla="*/ 6235000 h 6858000"/>
              <a:gd name="connsiteX3" fmla="*/ 1867942 w 3158653"/>
              <a:gd name="connsiteY3" fmla="*/ 6163700 h 6858000"/>
              <a:gd name="connsiteX4" fmla="*/ 1793192 w 3158653"/>
              <a:gd name="connsiteY4" fmla="*/ 6139550 h 6858000"/>
              <a:gd name="connsiteX5" fmla="*/ 1226740 w 3158653"/>
              <a:gd name="connsiteY5" fmla="*/ 6858000 h 6858000"/>
              <a:gd name="connsiteX6" fmla="*/ 40552 w 3158653"/>
              <a:gd name="connsiteY6" fmla="*/ 6858000 h 6858000"/>
              <a:gd name="connsiteX7" fmla="*/ 908842 w 3158653"/>
              <a:gd name="connsiteY7" fmla="*/ 5810650 h 6858000"/>
              <a:gd name="connsiteX8" fmla="*/ 1253842 w 3158653"/>
              <a:gd name="connsiteY8" fmla="*/ 5947500 h 6858000"/>
              <a:gd name="connsiteX9" fmla="*/ 1605742 w 3158653"/>
              <a:gd name="connsiteY9" fmla="*/ 5523150 h 6858000"/>
              <a:gd name="connsiteX10" fmla="*/ 2672942 w 3158653"/>
              <a:gd name="connsiteY10" fmla="*/ 4235150 h 6858000"/>
              <a:gd name="connsiteX11" fmla="*/ 0 w 3158653"/>
              <a:gd name="connsiteY11" fmla="*/ 0 h 6858000"/>
              <a:gd name="connsiteX12" fmla="*/ 1187255 w 3158653"/>
              <a:gd name="connsiteY12" fmla="*/ 0 h 6858000"/>
              <a:gd name="connsiteX13" fmla="*/ 1775942 w 3158653"/>
              <a:gd name="connsiteY13" fmla="*/ 746050 h 6858000"/>
              <a:gd name="connsiteX14" fmla="*/ 1851842 w 3158653"/>
              <a:gd name="connsiteY14" fmla="*/ 721900 h 6858000"/>
              <a:gd name="connsiteX15" fmla="*/ 2073792 w 3158653"/>
              <a:gd name="connsiteY15" fmla="*/ 651750 h 6858000"/>
              <a:gd name="connsiteX16" fmla="*/ 3158653 w 3158653"/>
              <a:gd name="connsiteY16" fmla="*/ 2025585 h 6858000"/>
              <a:gd name="connsiteX17" fmla="*/ 3158653 w 3158653"/>
              <a:gd name="connsiteY17" fmla="*/ 3254267 h 6858000"/>
              <a:gd name="connsiteX18" fmla="*/ 2684442 w 3158653"/>
              <a:gd name="connsiteY18" fmla="*/ 2682650 h 6858000"/>
              <a:gd name="connsiteX19" fmla="*/ 1601142 w 3158653"/>
              <a:gd name="connsiteY19" fmla="*/ 1377400 h 6858000"/>
              <a:gd name="connsiteX20" fmla="*/ 1236592 w 3158653"/>
              <a:gd name="connsiteY20" fmla="*/ 938100 h 6858000"/>
              <a:gd name="connsiteX21" fmla="*/ 892742 w 3158653"/>
              <a:gd name="connsiteY21" fmla="*/ 10761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58653" h="6858000">
                <a:moveTo>
                  <a:pt x="3158653" y="3649718"/>
                </a:moveTo>
                <a:lnTo>
                  <a:pt x="3158653" y="4880449"/>
                </a:lnTo>
                <a:lnTo>
                  <a:pt x="2091042" y="6235000"/>
                </a:lnTo>
                <a:cubicBezTo>
                  <a:pt x="2016292" y="6210851"/>
                  <a:pt x="1941542" y="6187851"/>
                  <a:pt x="1867942" y="6163700"/>
                </a:cubicBezTo>
                <a:cubicBezTo>
                  <a:pt x="1843792" y="6155650"/>
                  <a:pt x="1818492" y="6147601"/>
                  <a:pt x="1793192" y="6139550"/>
                </a:cubicBezTo>
                <a:lnTo>
                  <a:pt x="1226740" y="6858000"/>
                </a:lnTo>
                <a:lnTo>
                  <a:pt x="40552" y="6858000"/>
                </a:lnTo>
                <a:lnTo>
                  <a:pt x="908842" y="5810650"/>
                </a:lnTo>
                <a:cubicBezTo>
                  <a:pt x="1021542" y="5856650"/>
                  <a:pt x="1135392" y="5902650"/>
                  <a:pt x="1253842" y="5947500"/>
                </a:cubicBezTo>
                <a:lnTo>
                  <a:pt x="1605742" y="5523150"/>
                </a:lnTo>
                <a:lnTo>
                  <a:pt x="2672942" y="4235150"/>
                </a:lnTo>
                <a:close/>
                <a:moveTo>
                  <a:pt x="0" y="0"/>
                </a:moveTo>
                <a:lnTo>
                  <a:pt x="1187255" y="0"/>
                </a:lnTo>
                <a:lnTo>
                  <a:pt x="1775942" y="746050"/>
                </a:lnTo>
                <a:cubicBezTo>
                  <a:pt x="1801242" y="738000"/>
                  <a:pt x="1826542" y="729950"/>
                  <a:pt x="1851842" y="721900"/>
                </a:cubicBezTo>
                <a:cubicBezTo>
                  <a:pt x="1925442" y="697750"/>
                  <a:pt x="1999042" y="674750"/>
                  <a:pt x="2073792" y="651750"/>
                </a:cubicBezTo>
                <a:lnTo>
                  <a:pt x="3158653" y="2025585"/>
                </a:lnTo>
                <a:lnTo>
                  <a:pt x="3158653" y="3254267"/>
                </a:lnTo>
                <a:lnTo>
                  <a:pt x="2684442" y="2682650"/>
                </a:lnTo>
                <a:lnTo>
                  <a:pt x="1601142" y="1377400"/>
                </a:lnTo>
                <a:lnTo>
                  <a:pt x="1236592" y="938100"/>
                </a:lnTo>
                <a:cubicBezTo>
                  <a:pt x="1119292" y="982950"/>
                  <a:pt x="1004292" y="1028950"/>
                  <a:pt x="892742" y="1076100"/>
                </a:cubicBezTo>
                <a:close/>
              </a:path>
            </a:pathLst>
          </a:custGeom>
          <a:solidFill>
            <a:schemeClr val="bg1"/>
          </a:solidFill>
          <a:ln w="11500" cap="flat">
            <a:noFill/>
            <a:prstDash val="solid"/>
            <a:miter/>
          </a:ln>
        </p:spPr>
        <p:txBody>
          <a:bodyPr wrap="square" rtlCol="0" anchor="ctr">
            <a:noAutofit/>
          </a:bodyPr>
          <a:lstStyle/>
          <a:p>
            <a:pPr lvl="0"/>
            <a:endParaRPr lang="fr-FR"/>
          </a:p>
        </p:txBody>
      </p:sp>
      <p:sp>
        <p:nvSpPr>
          <p:cNvPr id="70" name="Freeform: Shape 69">
            <a:extLst>
              <a:ext uri="{FF2B5EF4-FFF2-40B4-BE49-F238E27FC236}">
                <a16:creationId xmlns:a16="http://schemas.microsoft.com/office/drawing/2014/main" id="{EFC703A7-8286-4573-A8DD-273A385D136D}"/>
              </a:ext>
            </a:extLst>
          </p:cNvPr>
          <p:cNvSpPr/>
          <p:nvPr userDrawn="1"/>
        </p:nvSpPr>
        <p:spPr>
          <a:xfrm>
            <a:off x="2" y="0"/>
            <a:ext cx="6651954" cy="6858000"/>
          </a:xfrm>
          <a:custGeom>
            <a:avLst/>
            <a:gdLst>
              <a:gd name="connsiteX0" fmla="*/ 0 w 6651954"/>
              <a:gd name="connsiteY0" fmla="*/ 0 h 6858000"/>
              <a:gd name="connsiteX1" fmla="*/ 3329262 w 6651954"/>
              <a:gd name="connsiteY1" fmla="*/ 0 h 6858000"/>
              <a:gd name="connsiteX2" fmla="*/ 4222004 w 6651954"/>
              <a:gd name="connsiteY2" fmla="*/ 1076100 h 6858000"/>
              <a:gd name="connsiteX3" fmla="*/ 4565854 w 6651954"/>
              <a:gd name="connsiteY3" fmla="*/ 938100 h 6858000"/>
              <a:gd name="connsiteX4" fmla="*/ 4930404 w 6651954"/>
              <a:gd name="connsiteY4" fmla="*/ 1377400 h 6858000"/>
              <a:gd name="connsiteX5" fmla="*/ 6013704 w 6651954"/>
              <a:gd name="connsiteY5" fmla="*/ 2682650 h 6858000"/>
              <a:gd name="connsiteX6" fmla="*/ 6651954 w 6651954"/>
              <a:gd name="connsiteY6" fmla="*/ 3452000 h 6858000"/>
              <a:gd name="connsiteX7" fmla="*/ 6002204 w 6651954"/>
              <a:gd name="connsiteY7" fmla="*/ 4235150 h 6858000"/>
              <a:gd name="connsiteX8" fmla="*/ 4935004 w 6651954"/>
              <a:gd name="connsiteY8" fmla="*/ 5523150 h 6858000"/>
              <a:gd name="connsiteX9" fmla="*/ 4583104 w 6651954"/>
              <a:gd name="connsiteY9" fmla="*/ 5947500 h 6858000"/>
              <a:gd name="connsiteX10" fmla="*/ 4238104 w 6651954"/>
              <a:gd name="connsiteY10" fmla="*/ 5810650 h 6858000"/>
              <a:gd name="connsiteX11" fmla="*/ 3369814 w 6651954"/>
              <a:gd name="connsiteY11" fmla="*/ 6858000 h 6858000"/>
              <a:gd name="connsiteX12" fmla="*/ 0 w 665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1954" h="6858000">
                <a:moveTo>
                  <a:pt x="0" y="0"/>
                </a:moveTo>
                <a:lnTo>
                  <a:pt x="3329262" y="0"/>
                </a:lnTo>
                <a:lnTo>
                  <a:pt x="4222004" y="1076100"/>
                </a:lnTo>
                <a:cubicBezTo>
                  <a:pt x="4333554" y="1028950"/>
                  <a:pt x="4448554" y="982950"/>
                  <a:pt x="4565854" y="938100"/>
                </a:cubicBezTo>
                <a:lnTo>
                  <a:pt x="4930404" y="1377400"/>
                </a:lnTo>
                <a:lnTo>
                  <a:pt x="6013704" y="2682650"/>
                </a:lnTo>
                <a:lnTo>
                  <a:pt x="6651954" y="3452000"/>
                </a:lnTo>
                <a:lnTo>
                  <a:pt x="6002204" y="4235150"/>
                </a:lnTo>
                <a:lnTo>
                  <a:pt x="4935004" y="5523150"/>
                </a:lnTo>
                <a:lnTo>
                  <a:pt x="4583104" y="5947500"/>
                </a:lnTo>
                <a:cubicBezTo>
                  <a:pt x="4464654" y="5902650"/>
                  <a:pt x="4350804" y="5856650"/>
                  <a:pt x="4238104" y="5810650"/>
                </a:cubicBezTo>
                <a:lnTo>
                  <a:pt x="336981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a:p>
        </p:txBody>
      </p:sp>
      <p:sp>
        <p:nvSpPr>
          <p:cNvPr id="36" name="Text Placeholder 37">
            <a:extLst>
              <a:ext uri="{FF2B5EF4-FFF2-40B4-BE49-F238E27FC236}">
                <a16:creationId xmlns:a16="http://schemas.microsoft.com/office/drawing/2014/main" id="{48669CD0-45C0-4877-9350-E7E2C717F407}"/>
              </a:ext>
            </a:extLst>
          </p:cNvPr>
          <p:cNvSpPr>
            <a:spLocks noGrp="1"/>
          </p:cNvSpPr>
          <p:nvPr>
            <p:ph type="body" sz="quarter" idx="11" hasCustomPrompt="1"/>
          </p:nvPr>
        </p:nvSpPr>
        <p:spPr>
          <a:xfrm>
            <a:off x="865760" y="1780137"/>
            <a:ext cx="3701279" cy="621666"/>
          </a:xfrm>
          <a:noFill/>
        </p:spPr>
        <p:txBody>
          <a:bodyPr wrap="square" lIns="0" tIns="0" rIns="0" bIns="0" rtlCol="0" anchor="b">
            <a:noAutofit/>
          </a:bodyPr>
          <a:lstStyle>
            <a:lvl1pPr marL="0" indent="0">
              <a:lnSpc>
                <a:spcPct val="100000"/>
              </a:lnSpc>
              <a:buNone/>
              <a:defRPr lang="en-US" sz="2400" cap="all" baseline="0" dirty="0">
                <a:solidFill>
                  <a:schemeClr val="accent1"/>
                </a:solidFill>
                <a:latin typeface="Exo BOLD" pitchFamily="2" charset="0"/>
              </a:defRPr>
            </a:lvl1pPr>
            <a:lvl2pPr>
              <a:buNone/>
              <a:defRPr/>
            </a:lvl2pPr>
            <a:lvl3pPr>
              <a:buNone/>
              <a:defRPr/>
            </a:lvl3pPr>
            <a:lvl4pPr>
              <a:buNone/>
              <a:defRPr/>
            </a:lvl4pPr>
            <a:lvl5pPr>
              <a:buNone/>
              <a:defRPr/>
            </a:lvl5pPr>
          </a:lstStyle>
          <a:p>
            <a:pPr marL="0" lvl="0">
              <a:lnSpc>
                <a:spcPct val="90000"/>
              </a:lnSpc>
            </a:pPr>
            <a:r>
              <a:rPr lang="fr-FR" dirty="0"/>
              <a:t>TITRE SUR UNE</a:t>
            </a:r>
            <a:br>
              <a:rPr lang="fr-FR" dirty="0"/>
            </a:br>
            <a:r>
              <a:rPr lang="fr-FR" dirty="0"/>
              <a:t>OU DEUX LIGNES</a:t>
            </a:r>
            <a:endParaRPr lang="en-US" dirty="0"/>
          </a:p>
        </p:txBody>
      </p:sp>
      <p:sp>
        <p:nvSpPr>
          <p:cNvPr id="37" name="Text Placeholder 5">
            <a:extLst>
              <a:ext uri="{FF2B5EF4-FFF2-40B4-BE49-F238E27FC236}">
                <a16:creationId xmlns:a16="http://schemas.microsoft.com/office/drawing/2014/main" id="{49FE3DBE-F986-4DB7-B908-C6F12540CCA2}"/>
              </a:ext>
            </a:extLst>
          </p:cNvPr>
          <p:cNvSpPr>
            <a:spLocks noGrp="1"/>
          </p:cNvSpPr>
          <p:nvPr>
            <p:ph type="body" sz="quarter" idx="13" hasCustomPrompt="1"/>
          </p:nvPr>
        </p:nvSpPr>
        <p:spPr>
          <a:xfrm>
            <a:off x="858284" y="2508659"/>
            <a:ext cx="3701279" cy="2666172"/>
          </a:xfrm>
        </p:spPr>
        <p:txBody>
          <a:bodyPr/>
          <a:lstStyle>
            <a:lvl1pPr marL="0" indent="0">
              <a:buNone/>
              <a:defRPr/>
            </a:lvl1pPr>
            <a:lvl2pPr>
              <a:buNone/>
              <a:defRPr/>
            </a:lvl2pPr>
            <a:lvl3pPr>
              <a:buNone/>
              <a:defRPr/>
            </a:lvl3pPr>
            <a:lvl4pPr>
              <a:buNone/>
              <a:defRPr/>
            </a:lvl4pPr>
            <a:lvl5pPr>
              <a:buNone/>
              <a:defRPr/>
            </a:lvl5pPr>
          </a:lstStyle>
          <a:p>
            <a:pPr lvl="0"/>
            <a:r>
              <a:rPr lang="en-US" dirty="0"/>
              <a:t>Contenu</a:t>
            </a:r>
          </a:p>
        </p:txBody>
      </p:sp>
      <p:sp>
        <p:nvSpPr>
          <p:cNvPr id="5" name="Slide Number Placeholder 4">
            <a:extLst>
              <a:ext uri="{FF2B5EF4-FFF2-40B4-BE49-F238E27FC236}">
                <a16:creationId xmlns:a16="http://schemas.microsoft.com/office/drawing/2014/main" id="{231F6C9C-D083-451F-992B-8061CEAB91F6}"/>
              </a:ext>
            </a:extLst>
          </p:cNvPr>
          <p:cNvSpPr>
            <a:spLocks noGrp="1"/>
          </p:cNvSpPr>
          <p:nvPr userDrawn="1">
            <p:ph type="sldNum" sz="quarter" idx="14"/>
          </p:nvPr>
        </p:nvSpPr>
        <p:spPr/>
        <p:txBody>
          <a:bodyPr/>
          <a:lstStyle>
            <a:lvl1pPr>
              <a:defRPr>
                <a:solidFill>
                  <a:schemeClr val="bg1"/>
                </a:solidFill>
              </a:defRPr>
            </a:lvl1pPr>
          </a:lstStyle>
          <a:p>
            <a:fld id="{B18B80E8-1390-4E9F-99A9-6F0B15BCFA2C}" type="slidenum">
              <a:rPr lang="fr-FR" smtClean="0"/>
              <a:pPr/>
              <a:t>‹N°›</a:t>
            </a:fld>
            <a:endParaRPr lang="fr-FR" dirty="0"/>
          </a:p>
        </p:txBody>
      </p:sp>
      <p:pic>
        <p:nvPicPr>
          <p:cNvPr id="21" name="Graphique 20">
            <a:extLst>
              <a:ext uri="{FF2B5EF4-FFF2-40B4-BE49-F238E27FC236}">
                <a16:creationId xmlns:a16="http://schemas.microsoft.com/office/drawing/2014/main" id="{06EA7B99-BF13-42F8-8B69-896B06E4F7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07450" y="215574"/>
            <a:ext cx="383259" cy="594051"/>
          </a:xfrm>
          <a:prstGeom prst="rect">
            <a:avLst/>
          </a:prstGeom>
        </p:spPr>
      </p:pic>
    </p:spTree>
    <p:extLst>
      <p:ext uri="{BB962C8B-B14F-4D97-AF65-F5344CB8AC3E}">
        <p14:creationId xmlns:p14="http://schemas.microsoft.com/office/powerpoint/2010/main" val="2447533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ckup vidéo">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C070681D-A5F2-4471-9C06-25B61CA29A9B}"/>
              </a:ext>
            </a:extLst>
          </p:cNvPr>
          <p:cNvSpPr/>
          <p:nvPr userDrawn="1"/>
        </p:nvSpPr>
        <p:spPr>
          <a:xfrm>
            <a:off x="2" y="0"/>
            <a:ext cx="6651954" cy="6858000"/>
          </a:xfrm>
          <a:custGeom>
            <a:avLst/>
            <a:gdLst>
              <a:gd name="connsiteX0" fmla="*/ 0 w 6651954"/>
              <a:gd name="connsiteY0" fmla="*/ 0 h 6858000"/>
              <a:gd name="connsiteX1" fmla="*/ 3329262 w 6651954"/>
              <a:gd name="connsiteY1" fmla="*/ 0 h 6858000"/>
              <a:gd name="connsiteX2" fmla="*/ 4222004 w 6651954"/>
              <a:gd name="connsiteY2" fmla="*/ 1076100 h 6858000"/>
              <a:gd name="connsiteX3" fmla="*/ 4565854 w 6651954"/>
              <a:gd name="connsiteY3" fmla="*/ 938100 h 6858000"/>
              <a:gd name="connsiteX4" fmla="*/ 4930404 w 6651954"/>
              <a:gd name="connsiteY4" fmla="*/ 1377400 h 6858000"/>
              <a:gd name="connsiteX5" fmla="*/ 6013704 w 6651954"/>
              <a:gd name="connsiteY5" fmla="*/ 2682650 h 6858000"/>
              <a:gd name="connsiteX6" fmla="*/ 6651954 w 6651954"/>
              <a:gd name="connsiteY6" fmla="*/ 3452000 h 6858000"/>
              <a:gd name="connsiteX7" fmla="*/ 6002204 w 6651954"/>
              <a:gd name="connsiteY7" fmla="*/ 4235150 h 6858000"/>
              <a:gd name="connsiteX8" fmla="*/ 4935004 w 6651954"/>
              <a:gd name="connsiteY8" fmla="*/ 5523150 h 6858000"/>
              <a:gd name="connsiteX9" fmla="*/ 4583104 w 6651954"/>
              <a:gd name="connsiteY9" fmla="*/ 5947500 h 6858000"/>
              <a:gd name="connsiteX10" fmla="*/ 4238104 w 6651954"/>
              <a:gd name="connsiteY10" fmla="*/ 5810650 h 6858000"/>
              <a:gd name="connsiteX11" fmla="*/ 3369814 w 6651954"/>
              <a:gd name="connsiteY11" fmla="*/ 6858000 h 6858000"/>
              <a:gd name="connsiteX12" fmla="*/ 0 w 665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1954" h="6858000">
                <a:moveTo>
                  <a:pt x="0" y="0"/>
                </a:moveTo>
                <a:lnTo>
                  <a:pt x="3329262" y="0"/>
                </a:lnTo>
                <a:lnTo>
                  <a:pt x="4222004" y="1076100"/>
                </a:lnTo>
                <a:cubicBezTo>
                  <a:pt x="4333554" y="1028950"/>
                  <a:pt x="4448554" y="982950"/>
                  <a:pt x="4565854" y="938100"/>
                </a:cubicBezTo>
                <a:lnTo>
                  <a:pt x="4930404" y="1377400"/>
                </a:lnTo>
                <a:lnTo>
                  <a:pt x="6013704" y="2682650"/>
                </a:lnTo>
                <a:lnTo>
                  <a:pt x="6651954" y="3452000"/>
                </a:lnTo>
                <a:lnTo>
                  <a:pt x="6002204" y="4235150"/>
                </a:lnTo>
                <a:lnTo>
                  <a:pt x="4935004" y="5523150"/>
                </a:lnTo>
                <a:lnTo>
                  <a:pt x="4583104" y="5947500"/>
                </a:lnTo>
                <a:cubicBezTo>
                  <a:pt x="4464654" y="5902650"/>
                  <a:pt x="4350804" y="5856650"/>
                  <a:pt x="4238104" y="5810650"/>
                </a:cubicBezTo>
                <a:lnTo>
                  <a:pt x="336981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a:p>
        </p:txBody>
      </p:sp>
      <p:sp>
        <p:nvSpPr>
          <p:cNvPr id="7" name="Freeform: Shape 42">
            <a:extLst>
              <a:ext uri="{FF2B5EF4-FFF2-40B4-BE49-F238E27FC236}">
                <a16:creationId xmlns:a16="http://schemas.microsoft.com/office/drawing/2014/main" id="{737D78FA-3C6B-43BC-A70D-ED27663DD053}"/>
              </a:ext>
            </a:extLst>
          </p:cNvPr>
          <p:cNvSpPr/>
          <p:nvPr userDrawn="1"/>
        </p:nvSpPr>
        <p:spPr>
          <a:xfrm>
            <a:off x="6366719" y="0"/>
            <a:ext cx="5141770" cy="6858000"/>
          </a:xfrm>
          <a:custGeom>
            <a:avLst/>
            <a:gdLst>
              <a:gd name="connsiteX0" fmla="*/ 0 w 5141770"/>
              <a:gd name="connsiteY0" fmla="*/ 0 h 6858000"/>
              <a:gd name="connsiteX1" fmla="*/ 1303484 w 5141770"/>
              <a:gd name="connsiteY1" fmla="*/ 0 h 6858000"/>
              <a:gd name="connsiteX2" fmla="*/ 2760120 w 5141770"/>
              <a:gd name="connsiteY2" fmla="*/ 1455600 h 6858000"/>
              <a:gd name="connsiteX3" fmla="*/ 2892370 w 5141770"/>
              <a:gd name="connsiteY3" fmla="*/ 1385450 h 6858000"/>
              <a:gd name="connsiteX4" fmla="*/ 3014270 w 5141770"/>
              <a:gd name="connsiteY4" fmla="*/ 1324500 h 6858000"/>
              <a:gd name="connsiteX5" fmla="*/ 3161470 w 5141770"/>
              <a:gd name="connsiteY5" fmla="*/ 1471700 h 6858000"/>
              <a:gd name="connsiteX6" fmla="*/ 5141770 w 5141770"/>
              <a:gd name="connsiteY6" fmla="*/ 3452000 h 6858000"/>
              <a:gd name="connsiteX7" fmla="*/ 3167220 w 5141770"/>
              <a:gd name="connsiteY7" fmla="*/ 5427700 h 6858000"/>
              <a:gd name="connsiteX8" fmla="*/ 3047620 w 5141770"/>
              <a:gd name="connsiteY8" fmla="*/ 5572600 h 6858000"/>
              <a:gd name="connsiteX9" fmla="*/ 3031520 w 5141770"/>
              <a:gd name="connsiteY9" fmla="*/ 5564550 h 6858000"/>
              <a:gd name="connsiteX10" fmla="*/ 2907320 w 5141770"/>
              <a:gd name="connsiteY10" fmla="*/ 5502450 h 6858000"/>
              <a:gd name="connsiteX11" fmla="*/ 2777370 w 5141770"/>
              <a:gd name="connsiteY11" fmla="*/ 5433450 h 6858000"/>
              <a:gd name="connsiteX12" fmla="*/ 1353857 w 5141770"/>
              <a:gd name="connsiteY12" fmla="*/ 6858000 h 6858000"/>
              <a:gd name="connsiteX13" fmla="*/ 52810 w 5141770"/>
              <a:gd name="connsiteY13" fmla="*/ 6858000 h 6858000"/>
              <a:gd name="connsiteX14" fmla="*/ 1307671 w 5141770"/>
              <a:gd name="connsiteY14" fmla="*/ 5651950 h 6858000"/>
              <a:gd name="connsiteX15" fmla="*/ 2029870 w 5141770"/>
              <a:gd name="connsiteY15" fmla="*/ 4957350 h 6858000"/>
              <a:gd name="connsiteX16" fmla="*/ 2274820 w 5141770"/>
              <a:gd name="connsiteY16" fmla="*/ 5132150 h 6858000"/>
              <a:gd name="connsiteX17" fmla="*/ 2307020 w 5141770"/>
              <a:gd name="connsiteY17" fmla="*/ 5152850 h 6858000"/>
              <a:gd name="connsiteX18" fmla="*/ 3743370 w 5141770"/>
              <a:gd name="connsiteY18" fmla="*/ 3769400 h 6858000"/>
              <a:gd name="connsiteX19" fmla="*/ 4074570 w 5141770"/>
              <a:gd name="connsiteY19" fmla="*/ 3450850 h 6858000"/>
              <a:gd name="connsiteX20" fmla="*/ 3742220 w 5141770"/>
              <a:gd name="connsiteY20" fmla="*/ 3132300 h 6858000"/>
              <a:gd name="connsiteX21" fmla="*/ 2290920 w 5141770"/>
              <a:gd name="connsiteY21" fmla="*/ 1737350 h 6858000"/>
              <a:gd name="connsiteX22" fmla="*/ 2259870 w 5141770"/>
              <a:gd name="connsiteY22" fmla="*/ 1758050 h 6858000"/>
              <a:gd name="connsiteX23" fmla="*/ 2014920 w 5141770"/>
              <a:gd name="connsiteY23" fmla="*/ 1935150 h 6858000"/>
              <a:gd name="connsiteX24" fmla="*/ 1303071 w 5141770"/>
              <a:gd name="connsiteY24" fmla="*/ 1252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1770" h="6858000">
                <a:moveTo>
                  <a:pt x="0" y="0"/>
                </a:moveTo>
                <a:lnTo>
                  <a:pt x="1303484" y="0"/>
                </a:lnTo>
                <a:lnTo>
                  <a:pt x="2760120" y="1455600"/>
                </a:lnTo>
                <a:cubicBezTo>
                  <a:pt x="2803820" y="1432600"/>
                  <a:pt x="2847520" y="1408450"/>
                  <a:pt x="2892370" y="1385450"/>
                </a:cubicBezTo>
                <a:cubicBezTo>
                  <a:pt x="2932620" y="1364750"/>
                  <a:pt x="2972870" y="1345200"/>
                  <a:pt x="3014270" y="1324500"/>
                </a:cubicBezTo>
                <a:lnTo>
                  <a:pt x="3161470" y="1471700"/>
                </a:lnTo>
                <a:lnTo>
                  <a:pt x="5141770" y="3452000"/>
                </a:lnTo>
                <a:lnTo>
                  <a:pt x="3167220" y="5427700"/>
                </a:lnTo>
                <a:lnTo>
                  <a:pt x="3047620" y="5572600"/>
                </a:lnTo>
                <a:cubicBezTo>
                  <a:pt x="3043020" y="5570300"/>
                  <a:pt x="3037270" y="5566850"/>
                  <a:pt x="3031520" y="5564550"/>
                </a:cubicBezTo>
                <a:cubicBezTo>
                  <a:pt x="2988970" y="5543850"/>
                  <a:pt x="2947570" y="5523150"/>
                  <a:pt x="2907320" y="5502450"/>
                </a:cubicBezTo>
                <a:cubicBezTo>
                  <a:pt x="2863620" y="5479450"/>
                  <a:pt x="2819920" y="5456450"/>
                  <a:pt x="2777370" y="5433450"/>
                </a:cubicBezTo>
                <a:lnTo>
                  <a:pt x="1353857" y="6858000"/>
                </a:lnTo>
                <a:lnTo>
                  <a:pt x="52810" y="6858000"/>
                </a:lnTo>
                <a:lnTo>
                  <a:pt x="1307671" y="5651950"/>
                </a:lnTo>
                <a:lnTo>
                  <a:pt x="2029870" y="4957350"/>
                </a:lnTo>
                <a:cubicBezTo>
                  <a:pt x="2106920" y="5016000"/>
                  <a:pt x="2188570" y="5074650"/>
                  <a:pt x="2274820" y="5132150"/>
                </a:cubicBezTo>
                <a:cubicBezTo>
                  <a:pt x="2286320" y="5139050"/>
                  <a:pt x="2296670" y="5145950"/>
                  <a:pt x="2307020" y="5152850"/>
                </a:cubicBezTo>
                <a:lnTo>
                  <a:pt x="3743370" y="3769400"/>
                </a:lnTo>
                <a:lnTo>
                  <a:pt x="4074570" y="3450850"/>
                </a:lnTo>
                <a:lnTo>
                  <a:pt x="3742220" y="3132300"/>
                </a:lnTo>
                <a:lnTo>
                  <a:pt x="2290920" y="1737350"/>
                </a:lnTo>
                <a:cubicBezTo>
                  <a:pt x="2280570" y="1744250"/>
                  <a:pt x="2270220" y="1751150"/>
                  <a:pt x="2259870" y="1758050"/>
                </a:cubicBezTo>
                <a:cubicBezTo>
                  <a:pt x="2173620" y="1816700"/>
                  <a:pt x="2091970" y="1875350"/>
                  <a:pt x="2014920" y="1935150"/>
                </a:cubicBezTo>
                <a:lnTo>
                  <a:pt x="1303071" y="1252050"/>
                </a:lnTo>
                <a:close/>
              </a:path>
            </a:pathLst>
          </a:custGeom>
          <a:solidFill>
            <a:schemeClr val="bg1">
              <a:lumMod val="95000"/>
            </a:schemeClr>
          </a:solidFill>
          <a:ln w="11500" cap="flat">
            <a:noFill/>
            <a:prstDash val="solid"/>
            <a:miter/>
          </a:ln>
        </p:spPr>
        <p:txBody>
          <a:bodyPr rtlCol="0" anchor="ctr"/>
          <a:lstStyle/>
          <a:p>
            <a:endParaRPr lang="fr-FR"/>
          </a:p>
        </p:txBody>
      </p:sp>
      <p:sp>
        <p:nvSpPr>
          <p:cNvPr id="8" name="Forme libre : forme 39">
            <a:extLst>
              <a:ext uri="{FF2B5EF4-FFF2-40B4-BE49-F238E27FC236}">
                <a16:creationId xmlns:a16="http://schemas.microsoft.com/office/drawing/2014/main" id="{EC66C80A-4796-4679-A25C-4C0CC577022E}"/>
              </a:ext>
            </a:extLst>
          </p:cNvPr>
          <p:cNvSpPr/>
          <p:nvPr userDrawn="1"/>
        </p:nvSpPr>
        <p:spPr>
          <a:xfrm>
            <a:off x="9033348" y="0"/>
            <a:ext cx="3158653" cy="6858000"/>
          </a:xfrm>
          <a:custGeom>
            <a:avLst/>
            <a:gdLst>
              <a:gd name="connsiteX0" fmla="*/ 3158653 w 3158653"/>
              <a:gd name="connsiteY0" fmla="*/ 3649718 h 6858000"/>
              <a:gd name="connsiteX1" fmla="*/ 3158653 w 3158653"/>
              <a:gd name="connsiteY1" fmla="*/ 4880449 h 6858000"/>
              <a:gd name="connsiteX2" fmla="*/ 2091042 w 3158653"/>
              <a:gd name="connsiteY2" fmla="*/ 6235000 h 6858000"/>
              <a:gd name="connsiteX3" fmla="*/ 1867942 w 3158653"/>
              <a:gd name="connsiteY3" fmla="*/ 6163700 h 6858000"/>
              <a:gd name="connsiteX4" fmla="*/ 1793192 w 3158653"/>
              <a:gd name="connsiteY4" fmla="*/ 6139550 h 6858000"/>
              <a:gd name="connsiteX5" fmla="*/ 1226740 w 3158653"/>
              <a:gd name="connsiteY5" fmla="*/ 6858000 h 6858000"/>
              <a:gd name="connsiteX6" fmla="*/ 40552 w 3158653"/>
              <a:gd name="connsiteY6" fmla="*/ 6858000 h 6858000"/>
              <a:gd name="connsiteX7" fmla="*/ 908842 w 3158653"/>
              <a:gd name="connsiteY7" fmla="*/ 5810650 h 6858000"/>
              <a:gd name="connsiteX8" fmla="*/ 1253842 w 3158653"/>
              <a:gd name="connsiteY8" fmla="*/ 5947500 h 6858000"/>
              <a:gd name="connsiteX9" fmla="*/ 1605742 w 3158653"/>
              <a:gd name="connsiteY9" fmla="*/ 5523150 h 6858000"/>
              <a:gd name="connsiteX10" fmla="*/ 2672942 w 3158653"/>
              <a:gd name="connsiteY10" fmla="*/ 4235150 h 6858000"/>
              <a:gd name="connsiteX11" fmla="*/ 0 w 3158653"/>
              <a:gd name="connsiteY11" fmla="*/ 0 h 6858000"/>
              <a:gd name="connsiteX12" fmla="*/ 1187255 w 3158653"/>
              <a:gd name="connsiteY12" fmla="*/ 0 h 6858000"/>
              <a:gd name="connsiteX13" fmla="*/ 1775942 w 3158653"/>
              <a:gd name="connsiteY13" fmla="*/ 746050 h 6858000"/>
              <a:gd name="connsiteX14" fmla="*/ 1851842 w 3158653"/>
              <a:gd name="connsiteY14" fmla="*/ 721900 h 6858000"/>
              <a:gd name="connsiteX15" fmla="*/ 2073792 w 3158653"/>
              <a:gd name="connsiteY15" fmla="*/ 651750 h 6858000"/>
              <a:gd name="connsiteX16" fmla="*/ 3158653 w 3158653"/>
              <a:gd name="connsiteY16" fmla="*/ 2025585 h 6858000"/>
              <a:gd name="connsiteX17" fmla="*/ 3158653 w 3158653"/>
              <a:gd name="connsiteY17" fmla="*/ 3254267 h 6858000"/>
              <a:gd name="connsiteX18" fmla="*/ 2684442 w 3158653"/>
              <a:gd name="connsiteY18" fmla="*/ 2682650 h 6858000"/>
              <a:gd name="connsiteX19" fmla="*/ 1601142 w 3158653"/>
              <a:gd name="connsiteY19" fmla="*/ 1377400 h 6858000"/>
              <a:gd name="connsiteX20" fmla="*/ 1236592 w 3158653"/>
              <a:gd name="connsiteY20" fmla="*/ 938100 h 6858000"/>
              <a:gd name="connsiteX21" fmla="*/ 892742 w 3158653"/>
              <a:gd name="connsiteY21" fmla="*/ 10761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58653" h="6858000">
                <a:moveTo>
                  <a:pt x="3158653" y="3649718"/>
                </a:moveTo>
                <a:lnTo>
                  <a:pt x="3158653" y="4880449"/>
                </a:lnTo>
                <a:lnTo>
                  <a:pt x="2091042" y="6235000"/>
                </a:lnTo>
                <a:cubicBezTo>
                  <a:pt x="2016292" y="6210851"/>
                  <a:pt x="1941542" y="6187851"/>
                  <a:pt x="1867942" y="6163700"/>
                </a:cubicBezTo>
                <a:cubicBezTo>
                  <a:pt x="1843792" y="6155650"/>
                  <a:pt x="1818492" y="6147601"/>
                  <a:pt x="1793192" y="6139550"/>
                </a:cubicBezTo>
                <a:lnTo>
                  <a:pt x="1226740" y="6858000"/>
                </a:lnTo>
                <a:lnTo>
                  <a:pt x="40552" y="6858000"/>
                </a:lnTo>
                <a:lnTo>
                  <a:pt x="908842" y="5810650"/>
                </a:lnTo>
                <a:cubicBezTo>
                  <a:pt x="1021542" y="5856650"/>
                  <a:pt x="1135392" y="5902650"/>
                  <a:pt x="1253842" y="5947500"/>
                </a:cubicBezTo>
                <a:lnTo>
                  <a:pt x="1605742" y="5523150"/>
                </a:lnTo>
                <a:lnTo>
                  <a:pt x="2672942" y="4235150"/>
                </a:lnTo>
                <a:close/>
                <a:moveTo>
                  <a:pt x="0" y="0"/>
                </a:moveTo>
                <a:lnTo>
                  <a:pt x="1187255" y="0"/>
                </a:lnTo>
                <a:lnTo>
                  <a:pt x="1775942" y="746050"/>
                </a:lnTo>
                <a:cubicBezTo>
                  <a:pt x="1801242" y="738000"/>
                  <a:pt x="1826542" y="729950"/>
                  <a:pt x="1851842" y="721900"/>
                </a:cubicBezTo>
                <a:cubicBezTo>
                  <a:pt x="1925442" y="697750"/>
                  <a:pt x="1999042" y="674750"/>
                  <a:pt x="2073792" y="651750"/>
                </a:cubicBezTo>
                <a:lnTo>
                  <a:pt x="3158653" y="2025585"/>
                </a:lnTo>
                <a:lnTo>
                  <a:pt x="3158653" y="3254267"/>
                </a:lnTo>
                <a:lnTo>
                  <a:pt x="2684442" y="2682650"/>
                </a:lnTo>
                <a:lnTo>
                  <a:pt x="1601142" y="1377400"/>
                </a:lnTo>
                <a:lnTo>
                  <a:pt x="1236592" y="938100"/>
                </a:lnTo>
                <a:cubicBezTo>
                  <a:pt x="1119292" y="982950"/>
                  <a:pt x="1004292" y="1028950"/>
                  <a:pt x="892742" y="1076100"/>
                </a:cubicBezTo>
                <a:close/>
              </a:path>
            </a:pathLst>
          </a:custGeom>
          <a:solidFill>
            <a:srgbClr val="F2F2F2"/>
          </a:solidFill>
          <a:ln w="11500" cap="flat">
            <a:noFill/>
            <a:prstDash val="solid"/>
            <a:miter/>
          </a:ln>
        </p:spPr>
        <p:txBody>
          <a:bodyPr wrap="square" rtlCol="0" anchor="ctr">
            <a:noAutofit/>
          </a:bodyPr>
          <a:lstStyle/>
          <a:p>
            <a:pPr lvl="0"/>
            <a:endParaRPr lang="fr-FR"/>
          </a:p>
        </p:txBody>
      </p:sp>
      <p:sp>
        <p:nvSpPr>
          <p:cNvPr id="39" name="Text Placeholder 37">
            <a:extLst>
              <a:ext uri="{FF2B5EF4-FFF2-40B4-BE49-F238E27FC236}">
                <a16:creationId xmlns:a16="http://schemas.microsoft.com/office/drawing/2014/main" id="{CE0934EF-47D7-4B11-A084-677CC42E94E4}"/>
              </a:ext>
            </a:extLst>
          </p:cNvPr>
          <p:cNvSpPr>
            <a:spLocks noGrp="1"/>
          </p:cNvSpPr>
          <p:nvPr userDrawn="1">
            <p:ph type="body" sz="quarter" idx="11" hasCustomPrompt="1"/>
          </p:nvPr>
        </p:nvSpPr>
        <p:spPr>
          <a:xfrm>
            <a:off x="865760" y="1780137"/>
            <a:ext cx="3700514" cy="621666"/>
          </a:xfrm>
          <a:noFill/>
        </p:spPr>
        <p:txBody>
          <a:bodyPr wrap="square" lIns="0" tIns="0" rIns="0" bIns="0" rtlCol="0" anchor="b">
            <a:noAutofit/>
          </a:bodyPr>
          <a:lstStyle>
            <a:lvl1pPr marL="0" indent="0">
              <a:lnSpc>
                <a:spcPct val="100000"/>
              </a:lnSpc>
              <a:buNone/>
              <a:defRPr lang="en-US" sz="2400" cap="all" baseline="0" dirty="0">
                <a:solidFill>
                  <a:schemeClr val="bg1"/>
                </a:solidFill>
                <a:latin typeface="Exo BOLD" pitchFamily="2" charset="0"/>
              </a:defRPr>
            </a:lvl1pPr>
            <a:lvl2pPr>
              <a:buNone/>
              <a:defRPr/>
            </a:lvl2pPr>
            <a:lvl3pPr>
              <a:buNone/>
              <a:defRPr/>
            </a:lvl3pPr>
            <a:lvl4pPr>
              <a:buNone/>
              <a:defRPr/>
            </a:lvl4pPr>
            <a:lvl5pPr>
              <a:buNone/>
              <a:defRPr/>
            </a:lvl5pPr>
          </a:lstStyle>
          <a:p>
            <a:pPr marL="0" lvl="0">
              <a:lnSpc>
                <a:spcPct val="90000"/>
              </a:lnSpc>
            </a:pPr>
            <a:r>
              <a:rPr lang="fr-FR" dirty="0"/>
              <a:t>TITRE SUR UNE</a:t>
            </a:r>
            <a:br>
              <a:rPr lang="fr-FR" dirty="0"/>
            </a:br>
            <a:r>
              <a:rPr lang="fr-FR" dirty="0"/>
              <a:t>OU DEUX LIGNES</a:t>
            </a:r>
            <a:endParaRPr lang="en-US" dirty="0"/>
          </a:p>
        </p:txBody>
      </p:sp>
      <p:sp>
        <p:nvSpPr>
          <p:cNvPr id="41" name="Text Placeholder 5">
            <a:extLst>
              <a:ext uri="{FF2B5EF4-FFF2-40B4-BE49-F238E27FC236}">
                <a16:creationId xmlns:a16="http://schemas.microsoft.com/office/drawing/2014/main" id="{68D5AA56-E6B0-404A-B86B-2987AA455390}"/>
              </a:ext>
            </a:extLst>
          </p:cNvPr>
          <p:cNvSpPr>
            <a:spLocks noGrp="1"/>
          </p:cNvSpPr>
          <p:nvPr userDrawn="1">
            <p:ph type="body" sz="quarter" idx="13" hasCustomPrompt="1"/>
          </p:nvPr>
        </p:nvSpPr>
        <p:spPr>
          <a:xfrm>
            <a:off x="858284" y="2508659"/>
            <a:ext cx="3700514" cy="2666172"/>
          </a:xfrm>
        </p:spPr>
        <p:txBody>
          <a:bodyPr/>
          <a:lstStyle>
            <a:lvl1pPr marL="0" indent="0">
              <a:buNone/>
              <a:defRPr>
                <a:solidFill>
                  <a:schemeClr val="bg1"/>
                </a:solidFill>
              </a:defRPr>
            </a:lvl1pPr>
            <a:lvl2pPr>
              <a:buNone/>
              <a:defRPr/>
            </a:lvl2pPr>
            <a:lvl3pPr>
              <a:buNone/>
              <a:defRPr/>
            </a:lvl3pPr>
            <a:lvl4pPr>
              <a:buNone/>
              <a:defRPr/>
            </a:lvl4pPr>
            <a:lvl5pPr>
              <a:buNone/>
              <a:defRPr/>
            </a:lvl5pPr>
          </a:lstStyle>
          <a:p>
            <a:pPr lvl="0"/>
            <a:r>
              <a:rPr lang="en-US" dirty="0"/>
              <a:t>Contenu</a:t>
            </a:r>
          </a:p>
        </p:txBody>
      </p:sp>
      <p:sp>
        <p:nvSpPr>
          <p:cNvPr id="4" name="Slide Number Placeholder 3">
            <a:extLst>
              <a:ext uri="{FF2B5EF4-FFF2-40B4-BE49-F238E27FC236}">
                <a16:creationId xmlns:a16="http://schemas.microsoft.com/office/drawing/2014/main" id="{5E61DEC8-CABD-4D45-8C63-262A7E7A9FFB}"/>
              </a:ext>
            </a:extLst>
          </p:cNvPr>
          <p:cNvSpPr>
            <a:spLocks noGrp="1"/>
          </p:cNvSpPr>
          <p:nvPr userDrawn="1">
            <p:ph type="sldNum" sz="quarter" idx="14"/>
          </p:nvPr>
        </p:nvSpPr>
        <p:spPr/>
        <p:txBody>
          <a:bodyPr/>
          <a:lstStyle/>
          <a:p>
            <a:pPr algn="ctr"/>
            <a:fld id="{B18B80E8-1390-4E9F-99A9-6F0B15BCFA2C}" type="slidenum">
              <a:rPr lang="fr-FR" smtClean="0"/>
              <a:pPr algn="ctr"/>
              <a:t>‹N°›</a:t>
            </a:fld>
            <a:endParaRPr lang="fr-FR" dirty="0"/>
          </a:p>
        </p:txBody>
      </p:sp>
      <p:pic>
        <p:nvPicPr>
          <p:cNvPr id="68" name="Picture 67" descr="A picture containing monitor, electronics, sitting, indoor&#10;&#10;Description automatically generated">
            <a:extLst>
              <a:ext uri="{FF2B5EF4-FFF2-40B4-BE49-F238E27FC236}">
                <a16:creationId xmlns:a16="http://schemas.microsoft.com/office/drawing/2014/main" id="{3A9475B5-92E6-4973-8C13-9133B473EE5F}"/>
              </a:ext>
            </a:extLst>
          </p:cNvPr>
          <p:cNvPicPr>
            <a:picLocks noChangeAspect="1"/>
          </p:cNvPicPr>
          <p:nvPr userDrawn="1"/>
        </p:nvPicPr>
        <p:blipFill rotWithShape="1">
          <a:blip r:embed="rId2"/>
          <a:srcRect r="15429"/>
          <a:stretch/>
        </p:blipFill>
        <p:spPr>
          <a:xfrm>
            <a:off x="4308982" y="1091100"/>
            <a:ext cx="7883018" cy="4675800"/>
          </a:xfrm>
          <a:prstGeom prst="rect">
            <a:avLst/>
          </a:prstGeom>
        </p:spPr>
      </p:pic>
      <p:sp>
        <p:nvSpPr>
          <p:cNvPr id="10" name="Rectangle 9">
            <a:extLst>
              <a:ext uri="{FF2B5EF4-FFF2-40B4-BE49-F238E27FC236}">
                <a16:creationId xmlns:a16="http://schemas.microsoft.com/office/drawing/2014/main" id="{65DD3B17-7D93-45CD-A094-16B9143AB8DC}"/>
              </a:ext>
            </a:extLst>
          </p:cNvPr>
          <p:cNvSpPr/>
          <p:nvPr/>
        </p:nvSpPr>
        <p:spPr>
          <a:xfrm>
            <a:off x="5751328" y="1411722"/>
            <a:ext cx="6456506" cy="3620991"/>
          </a:xfrm>
          <a:prstGeom prst="rect">
            <a:avLst/>
          </a:prstGeom>
          <a:blipFill>
            <a:blip r:embed="rId3"/>
            <a:srcRect/>
            <a:stretch>
              <a:fillRect t="-739" b="-79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edia Placeholder 19">
            <a:extLst>
              <a:ext uri="{FF2B5EF4-FFF2-40B4-BE49-F238E27FC236}">
                <a16:creationId xmlns:a16="http://schemas.microsoft.com/office/drawing/2014/main" id="{00BA8189-7FD7-4880-8138-874289F0C23B}"/>
              </a:ext>
            </a:extLst>
          </p:cNvPr>
          <p:cNvSpPr>
            <a:spLocks noGrp="1"/>
          </p:cNvSpPr>
          <p:nvPr userDrawn="1">
            <p:ph type="media" sz="quarter" idx="10" hasCustomPrompt="1"/>
          </p:nvPr>
        </p:nvSpPr>
        <p:spPr>
          <a:xfrm>
            <a:off x="5743575" y="1394460"/>
            <a:ext cx="6448425" cy="3655516"/>
          </a:xfrm>
          <a:prstGeom prst="rect">
            <a:avLst/>
          </a:prstGeom>
          <a:solidFill>
            <a:schemeClr val="bg1"/>
          </a:solidFill>
        </p:spPr>
        <p:txBody>
          <a:bodyPr wrap="square" tIns="0" bIns="1224000" anchor="ctr">
            <a:noAutofit/>
          </a:bodyPr>
          <a:lstStyle>
            <a:lvl1pPr algn="ctr">
              <a:buNone/>
              <a:defRPr sz="1800">
                <a:solidFill>
                  <a:schemeClr val="accent1">
                    <a:alpha val="20000"/>
                  </a:schemeClr>
                </a:solidFill>
              </a:defRPr>
            </a:lvl1pPr>
          </a:lstStyle>
          <a:p>
            <a:r>
              <a:rPr lang="fr-FR" dirty="0"/>
              <a:t>Click the icon to insert a video</a:t>
            </a:r>
            <a:endParaRPr lang="en-US" dirty="0"/>
          </a:p>
        </p:txBody>
      </p:sp>
      <p:pic>
        <p:nvPicPr>
          <p:cNvPr id="2" name="Graphique 1">
            <a:extLst>
              <a:ext uri="{FF2B5EF4-FFF2-40B4-BE49-F238E27FC236}">
                <a16:creationId xmlns:a16="http://schemas.microsoft.com/office/drawing/2014/main" id="{B75A2C60-089D-41D9-B217-383C05A5FD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507450" y="215574"/>
            <a:ext cx="383259" cy="594051"/>
          </a:xfrm>
          <a:prstGeom prst="rect">
            <a:avLst/>
          </a:prstGeom>
        </p:spPr>
      </p:pic>
    </p:spTree>
    <p:extLst>
      <p:ext uri="{BB962C8B-B14F-4D97-AF65-F5344CB8AC3E}">
        <p14:creationId xmlns:p14="http://schemas.microsoft.com/office/powerpoint/2010/main" val="2517376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éo fullscreen">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17017A8-C076-4137-B90A-052DCF01C1DE}"/>
              </a:ext>
            </a:extLst>
          </p:cNvPr>
          <p:cNvSpPr/>
          <p:nvPr userDrawn="1"/>
        </p:nvSpPr>
        <p:spPr>
          <a:xfrm>
            <a:off x="11891962" y="0"/>
            <a:ext cx="300038" cy="6856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E5075-2F0B-4CB9-A9A9-BC234ABBBD18}"/>
              </a:ext>
            </a:extLst>
          </p:cNvPr>
          <p:cNvSpPr/>
          <p:nvPr userDrawn="1"/>
        </p:nvSpPr>
        <p:spPr>
          <a:xfrm rot="5400000">
            <a:off x="5945982" y="-5945981"/>
            <a:ext cx="300038"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0EF67C-A311-429A-ABA9-6F1FB9801CDC}"/>
              </a:ext>
            </a:extLst>
          </p:cNvPr>
          <p:cNvSpPr/>
          <p:nvPr userDrawn="1"/>
        </p:nvSpPr>
        <p:spPr>
          <a:xfrm rot="5400000">
            <a:off x="5945983" y="611980"/>
            <a:ext cx="300038"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E0CAC8A-5733-4139-9DE1-38BD154A8CAE}"/>
              </a:ext>
            </a:extLst>
          </p:cNvPr>
          <p:cNvSpPr/>
          <p:nvPr userDrawn="1"/>
        </p:nvSpPr>
        <p:spPr>
          <a:xfrm rot="5400000">
            <a:off x="-677411" y="4275130"/>
            <a:ext cx="3258947" cy="1906792"/>
          </a:xfrm>
          <a:custGeom>
            <a:avLst/>
            <a:gdLst>
              <a:gd name="connsiteX0" fmla="*/ 0 w 3258947"/>
              <a:gd name="connsiteY0" fmla="*/ 1906792 h 1906792"/>
              <a:gd name="connsiteX1" fmla="*/ 1888619 w 3258947"/>
              <a:gd name="connsiteY1" fmla="*/ 0 h 1906792"/>
              <a:gd name="connsiteX2" fmla="*/ 3258947 w 3258947"/>
              <a:gd name="connsiteY2" fmla="*/ 1383514 h 1906792"/>
              <a:gd name="connsiteX3" fmla="*/ 3258947 w 3258947"/>
              <a:gd name="connsiteY3" fmla="*/ 1906792 h 1906792"/>
            </a:gdLst>
            <a:ahLst/>
            <a:cxnLst>
              <a:cxn ang="0">
                <a:pos x="connsiteX0" y="connsiteY0"/>
              </a:cxn>
              <a:cxn ang="0">
                <a:pos x="connsiteX1" y="connsiteY1"/>
              </a:cxn>
              <a:cxn ang="0">
                <a:pos x="connsiteX2" y="connsiteY2"/>
              </a:cxn>
              <a:cxn ang="0">
                <a:pos x="connsiteX3" y="connsiteY3"/>
              </a:cxn>
            </a:cxnLst>
            <a:rect l="l" t="t" r="r" b="b"/>
            <a:pathLst>
              <a:path w="3258947" h="1906792">
                <a:moveTo>
                  <a:pt x="0" y="1906792"/>
                </a:moveTo>
                <a:lnTo>
                  <a:pt x="1888619" y="0"/>
                </a:lnTo>
                <a:lnTo>
                  <a:pt x="3258947" y="1383514"/>
                </a:lnTo>
                <a:lnTo>
                  <a:pt x="3258947" y="19067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2" name="Freeform: Shape 21">
            <a:extLst>
              <a:ext uri="{FF2B5EF4-FFF2-40B4-BE49-F238E27FC236}">
                <a16:creationId xmlns:a16="http://schemas.microsoft.com/office/drawing/2014/main" id="{2F857F18-BB79-40A5-B8F6-1735AA4C6814}"/>
              </a:ext>
            </a:extLst>
          </p:cNvPr>
          <p:cNvSpPr/>
          <p:nvPr userDrawn="1"/>
        </p:nvSpPr>
        <p:spPr>
          <a:xfrm rot="5400000">
            <a:off x="-597751" y="4024566"/>
            <a:ext cx="3429000" cy="2237866"/>
          </a:xfrm>
          <a:custGeom>
            <a:avLst/>
            <a:gdLst>
              <a:gd name="connsiteX0" fmla="*/ 0 w 3429000"/>
              <a:gd name="connsiteY0" fmla="*/ 2237866 h 2237866"/>
              <a:gd name="connsiteX1" fmla="*/ 1212698 w 3429000"/>
              <a:gd name="connsiteY1" fmla="*/ 1025168 h 2237866"/>
              <a:gd name="connsiteX2" fmla="*/ 1183528 w 3429000"/>
              <a:gd name="connsiteY2" fmla="*/ 979326 h 2237866"/>
              <a:gd name="connsiteX3" fmla="*/ 1146021 w 3429000"/>
              <a:gd name="connsiteY3" fmla="*/ 912649 h 2237866"/>
              <a:gd name="connsiteX4" fmla="*/ 2058671 w 3429000"/>
              <a:gd name="connsiteY4" fmla="*/ 0 h 2237866"/>
              <a:gd name="connsiteX5" fmla="*/ 2979655 w 3429000"/>
              <a:gd name="connsiteY5" fmla="*/ 920984 h 2237866"/>
              <a:gd name="connsiteX6" fmla="*/ 2942149 w 3429000"/>
              <a:gd name="connsiteY6" fmla="*/ 987661 h 2237866"/>
              <a:gd name="connsiteX7" fmla="*/ 2912977 w 3429000"/>
              <a:gd name="connsiteY7" fmla="*/ 1037670 h 2237866"/>
              <a:gd name="connsiteX8" fmla="*/ 3429000 w 3429000"/>
              <a:gd name="connsiteY8" fmla="*/ 1553692 h 2237866"/>
              <a:gd name="connsiteX9" fmla="*/ 3429000 w 3429000"/>
              <a:gd name="connsiteY9" fmla="*/ 2154628 h 2237866"/>
              <a:gd name="connsiteX10" fmla="*/ 3092173 w 3429000"/>
              <a:gd name="connsiteY10" fmla="*/ 1804461 h 2237866"/>
              <a:gd name="connsiteX11" fmla="*/ 2667104 w 3429000"/>
              <a:gd name="connsiteY11" fmla="*/ 1362723 h 2237866"/>
              <a:gd name="connsiteX12" fmla="*/ 2754618 w 3429000"/>
              <a:gd name="connsiteY12" fmla="*/ 1258539 h 2237866"/>
              <a:gd name="connsiteX13" fmla="*/ 2767119 w 3429000"/>
              <a:gd name="connsiteY13" fmla="*/ 1241869 h 2237866"/>
              <a:gd name="connsiteX14" fmla="*/ 2208695 w 3429000"/>
              <a:gd name="connsiteY14" fmla="*/ 658441 h 2237866"/>
              <a:gd name="connsiteX15" fmla="*/ 2058671 w 3429000"/>
              <a:gd name="connsiteY15" fmla="*/ 504249 h 2237866"/>
              <a:gd name="connsiteX16" fmla="*/ 1908646 w 3429000"/>
              <a:gd name="connsiteY16" fmla="*/ 658441 h 2237866"/>
              <a:gd name="connsiteX17" fmla="*/ 1354389 w 3429000"/>
              <a:gd name="connsiteY17" fmla="*/ 1233535 h 2237866"/>
              <a:gd name="connsiteX18" fmla="*/ 1366891 w 3429000"/>
              <a:gd name="connsiteY18" fmla="*/ 1250204 h 2237866"/>
              <a:gd name="connsiteX19" fmla="*/ 1454405 w 3429000"/>
              <a:gd name="connsiteY19" fmla="*/ 1354388 h 2237866"/>
              <a:gd name="connsiteX20" fmla="*/ 1025168 w 3429000"/>
              <a:gd name="connsiteY20" fmla="*/ 1800294 h 2237866"/>
              <a:gd name="connsiteX21" fmla="*/ 604266 w 3429000"/>
              <a:gd name="connsiteY21" fmla="*/ 2237866 h 223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29000" h="2237866">
                <a:moveTo>
                  <a:pt x="0" y="2237866"/>
                </a:moveTo>
                <a:lnTo>
                  <a:pt x="1212698" y="1025168"/>
                </a:lnTo>
                <a:cubicBezTo>
                  <a:pt x="1200197" y="1012665"/>
                  <a:pt x="1191862" y="995996"/>
                  <a:pt x="1183528" y="979326"/>
                </a:cubicBezTo>
                <a:cubicBezTo>
                  <a:pt x="1171026" y="958490"/>
                  <a:pt x="1158524" y="933486"/>
                  <a:pt x="1146021" y="912649"/>
                </a:cubicBezTo>
                <a:lnTo>
                  <a:pt x="2058671" y="0"/>
                </a:lnTo>
                <a:lnTo>
                  <a:pt x="2979655" y="920984"/>
                </a:lnTo>
                <a:cubicBezTo>
                  <a:pt x="2967153" y="945988"/>
                  <a:pt x="2954651" y="966824"/>
                  <a:pt x="2942149" y="987661"/>
                </a:cubicBezTo>
                <a:cubicBezTo>
                  <a:pt x="2929647" y="1004331"/>
                  <a:pt x="2921312" y="1021000"/>
                  <a:pt x="2912977" y="1037670"/>
                </a:cubicBezTo>
                <a:lnTo>
                  <a:pt x="3429000" y="1553692"/>
                </a:lnTo>
                <a:lnTo>
                  <a:pt x="3429000" y="2154628"/>
                </a:lnTo>
                <a:lnTo>
                  <a:pt x="3092173" y="1804461"/>
                </a:lnTo>
                <a:lnTo>
                  <a:pt x="2667104" y="1362723"/>
                </a:lnTo>
                <a:cubicBezTo>
                  <a:pt x="2696275" y="1329383"/>
                  <a:pt x="2725447" y="1296045"/>
                  <a:pt x="2754618" y="1258539"/>
                </a:cubicBezTo>
                <a:cubicBezTo>
                  <a:pt x="2758785" y="1254372"/>
                  <a:pt x="2762953" y="1246037"/>
                  <a:pt x="2767119" y="1241869"/>
                </a:cubicBezTo>
                <a:lnTo>
                  <a:pt x="2208695" y="658441"/>
                </a:lnTo>
                <a:lnTo>
                  <a:pt x="2058671" y="504249"/>
                </a:lnTo>
                <a:lnTo>
                  <a:pt x="1908646" y="658441"/>
                </a:lnTo>
                <a:lnTo>
                  <a:pt x="1354389" y="1233535"/>
                </a:lnTo>
                <a:cubicBezTo>
                  <a:pt x="1358556" y="1237702"/>
                  <a:pt x="1362723" y="1246037"/>
                  <a:pt x="1366891" y="1250204"/>
                </a:cubicBezTo>
                <a:cubicBezTo>
                  <a:pt x="1396063" y="1287710"/>
                  <a:pt x="1425233" y="1321049"/>
                  <a:pt x="1454405" y="1354388"/>
                </a:cubicBezTo>
                <a:lnTo>
                  <a:pt x="1025168" y="1800294"/>
                </a:lnTo>
                <a:lnTo>
                  <a:pt x="604266" y="2237866"/>
                </a:lnTo>
                <a:close/>
              </a:path>
            </a:pathLst>
          </a:custGeom>
          <a:solidFill>
            <a:schemeClr val="accent2"/>
          </a:solidFill>
          <a:ln w="11500" cap="flat">
            <a:noFill/>
            <a:prstDash val="solid"/>
            <a:miter/>
          </a:ln>
        </p:spPr>
        <p:txBody>
          <a:bodyPr wrap="square" rtlCol="0" anchor="ctr">
            <a:noAutofit/>
          </a:bodyPr>
          <a:lstStyle/>
          <a:p>
            <a:endParaRPr lang="fr-FR"/>
          </a:p>
        </p:txBody>
      </p:sp>
      <p:sp>
        <p:nvSpPr>
          <p:cNvPr id="6" name="Rectangle 5">
            <a:extLst>
              <a:ext uri="{FF2B5EF4-FFF2-40B4-BE49-F238E27FC236}">
                <a16:creationId xmlns:a16="http://schemas.microsoft.com/office/drawing/2014/main" id="{F4E606E3-901D-42BA-A482-78A1080C4D5B}"/>
              </a:ext>
            </a:extLst>
          </p:cNvPr>
          <p:cNvSpPr/>
          <p:nvPr userDrawn="1"/>
        </p:nvSpPr>
        <p:spPr>
          <a:xfrm>
            <a:off x="0" y="0"/>
            <a:ext cx="300038" cy="446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edia Placeholder 19">
            <a:extLst>
              <a:ext uri="{FF2B5EF4-FFF2-40B4-BE49-F238E27FC236}">
                <a16:creationId xmlns:a16="http://schemas.microsoft.com/office/drawing/2014/main" id="{D6829743-ED7C-4E6F-B954-7BA81BBF57A1}"/>
              </a:ext>
            </a:extLst>
          </p:cNvPr>
          <p:cNvSpPr>
            <a:spLocks noGrp="1"/>
          </p:cNvSpPr>
          <p:nvPr userDrawn="1">
            <p:ph type="media" sz="quarter" idx="10" hasCustomPrompt="1"/>
          </p:nvPr>
        </p:nvSpPr>
        <p:spPr>
          <a:xfrm>
            <a:off x="306387" y="300038"/>
            <a:ext cx="11585571" cy="6257923"/>
          </a:xfrm>
          <a:custGeom>
            <a:avLst/>
            <a:gdLst>
              <a:gd name="connsiteX0" fmla="*/ 0 w 11585571"/>
              <a:gd name="connsiteY0" fmla="*/ 0 h 6257923"/>
              <a:gd name="connsiteX1" fmla="*/ 11585571 w 11585571"/>
              <a:gd name="connsiteY1" fmla="*/ 0 h 6257923"/>
              <a:gd name="connsiteX2" fmla="*/ 11585571 w 11585571"/>
              <a:gd name="connsiteY2" fmla="*/ 6257923 h 6257923"/>
              <a:gd name="connsiteX3" fmla="*/ 675641 w 11585571"/>
              <a:gd name="connsiteY3" fmla="*/ 6257923 h 6257923"/>
              <a:gd name="connsiteX4" fmla="*/ 891626 w 11585571"/>
              <a:gd name="connsiteY4" fmla="*/ 6041938 h 6257923"/>
              <a:gd name="connsiteX5" fmla="*/ 941635 w 11585571"/>
              <a:gd name="connsiteY5" fmla="*/ 6071110 h 6257923"/>
              <a:gd name="connsiteX6" fmla="*/ 1008312 w 11585571"/>
              <a:gd name="connsiteY6" fmla="*/ 6108616 h 6257923"/>
              <a:gd name="connsiteX7" fmla="*/ 1929296 w 11585571"/>
              <a:gd name="connsiteY7" fmla="*/ 5187632 h 6257923"/>
              <a:gd name="connsiteX8" fmla="*/ 1016647 w 11585571"/>
              <a:gd name="connsiteY8" fmla="*/ 4274982 h 6257923"/>
              <a:gd name="connsiteX9" fmla="*/ 949970 w 11585571"/>
              <a:gd name="connsiteY9" fmla="*/ 4312489 h 6257923"/>
              <a:gd name="connsiteX10" fmla="*/ 904128 w 11585571"/>
              <a:gd name="connsiteY10" fmla="*/ 4341659 h 6257923"/>
              <a:gd name="connsiteX11" fmla="*/ 0 w 11585571"/>
              <a:gd name="connsiteY11" fmla="*/ 3437531 h 625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85571" h="6257923">
                <a:moveTo>
                  <a:pt x="0" y="0"/>
                </a:moveTo>
                <a:lnTo>
                  <a:pt x="11585571" y="0"/>
                </a:lnTo>
                <a:lnTo>
                  <a:pt x="11585571" y="6257923"/>
                </a:lnTo>
                <a:lnTo>
                  <a:pt x="675641" y="6257923"/>
                </a:lnTo>
                <a:lnTo>
                  <a:pt x="891626" y="6041938"/>
                </a:lnTo>
                <a:cubicBezTo>
                  <a:pt x="908296" y="6050273"/>
                  <a:pt x="924965" y="6058608"/>
                  <a:pt x="941635" y="6071110"/>
                </a:cubicBezTo>
                <a:cubicBezTo>
                  <a:pt x="962472" y="6083612"/>
                  <a:pt x="983308" y="6096114"/>
                  <a:pt x="1008312" y="6108616"/>
                </a:cubicBezTo>
                <a:lnTo>
                  <a:pt x="1929296" y="5187632"/>
                </a:lnTo>
                <a:lnTo>
                  <a:pt x="1016647" y="4274982"/>
                </a:lnTo>
                <a:cubicBezTo>
                  <a:pt x="995810" y="4287485"/>
                  <a:pt x="970806" y="4299987"/>
                  <a:pt x="949970" y="4312489"/>
                </a:cubicBezTo>
                <a:cubicBezTo>
                  <a:pt x="933300" y="4320823"/>
                  <a:pt x="916631" y="4329158"/>
                  <a:pt x="904128" y="4341659"/>
                </a:cubicBezTo>
                <a:lnTo>
                  <a:pt x="0" y="3437531"/>
                </a:lnTo>
                <a:close/>
              </a:path>
            </a:pathLst>
          </a:custGeom>
          <a:solidFill>
            <a:schemeClr val="accent1"/>
          </a:solidFill>
        </p:spPr>
        <p:txBody>
          <a:bodyPr wrap="square" tIns="0" bIns="1224000" anchor="ctr">
            <a:noAutofit/>
          </a:bodyPr>
          <a:lstStyle>
            <a:lvl1pPr algn="ctr">
              <a:buNone/>
              <a:defRPr sz="1800">
                <a:solidFill>
                  <a:schemeClr val="bg1">
                    <a:alpha val="20000"/>
                  </a:schemeClr>
                </a:solidFill>
              </a:defRPr>
            </a:lvl1pPr>
          </a:lstStyle>
          <a:p>
            <a:r>
              <a:rPr lang="fr-FR" dirty="0"/>
              <a:t>Click the icon to insert a video</a:t>
            </a:r>
            <a:endParaRPr lang="en-US" dirty="0"/>
          </a:p>
        </p:txBody>
      </p:sp>
      <p:pic>
        <p:nvPicPr>
          <p:cNvPr id="3" name="Graphique 2">
            <a:extLst>
              <a:ext uri="{FF2B5EF4-FFF2-40B4-BE49-F238E27FC236}">
                <a16:creationId xmlns:a16="http://schemas.microsoft.com/office/drawing/2014/main" id="{318178BA-3401-4F03-AAF9-14AF724EFF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732" y="5135880"/>
            <a:ext cx="455139" cy="705464"/>
          </a:xfrm>
          <a:prstGeom prst="rect">
            <a:avLst/>
          </a:prstGeom>
        </p:spPr>
      </p:pic>
    </p:spTree>
    <p:extLst>
      <p:ext uri="{BB962C8B-B14F-4D97-AF65-F5344CB8AC3E}">
        <p14:creationId xmlns:p14="http://schemas.microsoft.com/office/powerpoint/2010/main" val="269546766"/>
      </p:ext>
    </p:extLst>
  </p:cSld>
  <p:clrMapOvr>
    <a:masterClrMapping/>
  </p:clrMapOvr>
  <p:extLst>
    <p:ext uri="{DCECCB84-F9BA-43D5-87BE-67443E8EF086}">
      <p15:sldGuideLst xmlns:p15="http://schemas.microsoft.com/office/powerpoint/2012/main">
        <p15:guide id="1" orient="horz" pos="323" userDrawn="1">
          <p15:clr>
            <a:srgbClr val="FBAE40"/>
          </p15:clr>
        </p15:guide>
        <p15:guide id="2" pos="325" userDrawn="1">
          <p15:clr>
            <a:srgbClr val="FBAE40"/>
          </p15:clr>
        </p15:guide>
        <p15:guide id="3" pos="7355" userDrawn="1">
          <p15:clr>
            <a:srgbClr val="FBAE40"/>
          </p15:clr>
        </p15:guide>
        <p15:guide id="4" orient="horz" pos="399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B434C-0A38-4ED7-8F4F-585BDB6BFB18}"/>
              </a:ext>
            </a:extLst>
          </p:cNvPr>
          <p:cNvSpPr>
            <a:spLocks noGrp="1"/>
          </p:cNvSpPr>
          <p:nvPr>
            <p:ph type="title"/>
          </p:nvPr>
        </p:nvSpPr>
        <p:spPr>
          <a:xfrm>
            <a:off x="838200" y="836613"/>
            <a:ext cx="6868886" cy="790306"/>
          </a:xfrm>
          <a:prstGeom prst="rect">
            <a:avLst/>
          </a:prstGeom>
        </p:spPr>
        <p:txBody>
          <a:bodyPr vert="horz" lIns="0" tIns="0" rIns="0" bIns="0" rtlCol="0" anchor="t">
            <a:noAutofit/>
          </a:body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B2BFF351-8B7D-4F51-9593-23A89C5CC856}"/>
              </a:ext>
            </a:extLst>
          </p:cNvPr>
          <p:cNvSpPr>
            <a:spLocks noGrp="1"/>
          </p:cNvSpPr>
          <p:nvPr>
            <p:ph type="body" idx="1"/>
          </p:nvPr>
        </p:nvSpPr>
        <p:spPr>
          <a:xfrm>
            <a:off x="838200" y="1825625"/>
            <a:ext cx="10515600" cy="41957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2" name="Slide Number Placeholder 5">
            <a:extLst>
              <a:ext uri="{FF2B5EF4-FFF2-40B4-BE49-F238E27FC236}">
                <a16:creationId xmlns:a16="http://schemas.microsoft.com/office/drawing/2014/main" id="{3E0C78E4-982C-4DFB-845E-CEBE5C431C43}"/>
              </a:ext>
            </a:extLst>
          </p:cNvPr>
          <p:cNvSpPr>
            <a:spLocks noGrp="1"/>
          </p:cNvSpPr>
          <p:nvPr>
            <p:ph type="sldNum" sz="quarter" idx="4"/>
          </p:nvPr>
        </p:nvSpPr>
        <p:spPr>
          <a:xfrm>
            <a:off x="11352213" y="6021388"/>
            <a:ext cx="828261" cy="836612"/>
          </a:xfrm>
          <a:prstGeom prst="rect">
            <a:avLst/>
          </a:prstGeom>
        </p:spPr>
        <p:txBody>
          <a:bodyPr vert="horz" lIns="91440" tIns="45720" rIns="91440" bIns="45720" rtlCol="0" anchor="ctr"/>
          <a:lstStyle>
            <a:lvl1pPr algn="ctr">
              <a:defRPr sz="1600" b="0">
                <a:solidFill>
                  <a:schemeClr val="accent2"/>
                </a:solidFill>
                <a:latin typeface="+mj-lt"/>
              </a:defRPr>
            </a:lvl1pPr>
          </a:lstStyle>
          <a:p>
            <a:pPr algn="ctr"/>
            <a:fld id="{B18B80E8-1390-4E9F-99A9-6F0B15BCFA2C}" type="slidenum">
              <a:rPr lang="fr-FR" smtClean="0"/>
              <a:pPr algn="ctr"/>
              <a:t>‹N°›</a:t>
            </a:fld>
            <a:endParaRPr lang="fr-FR" dirty="0"/>
          </a:p>
        </p:txBody>
      </p:sp>
    </p:spTree>
    <p:extLst>
      <p:ext uri="{BB962C8B-B14F-4D97-AF65-F5344CB8AC3E}">
        <p14:creationId xmlns:p14="http://schemas.microsoft.com/office/powerpoint/2010/main" val="3743247933"/>
      </p:ext>
    </p:extLst>
  </p:cSld>
  <p:clrMap bg1="lt1" tx1="dk1" bg2="lt2" tx2="dk2" accent1="accent1" accent2="accent2" accent3="accent3" accent4="accent4" accent5="accent5" accent6="accent6" hlink="hlink" folHlink="folHlink"/>
  <p:sldLayoutIdLst>
    <p:sldLayoutId id="2147483687" r:id="rId1"/>
    <p:sldLayoutId id="2147483695" r:id="rId2"/>
    <p:sldLayoutId id="2147483666" r:id="rId3"/>
    <p:sldLayoutId id="2147483678" r:id="rId4"/>
    <p:sldLayoutId id="2147483680" r:id="rId5"/>
    <p:sldLayoutId id="2147483681" r:id="rId6"/>
    <p:sldLayoutId id="2147483682" r:id="rId7"/>
    <p:sldLayoutId id="2147483683" r:id="rId8"/>
    <p:sldLayoutId id="2147483661" r:id="rId9"/>
    <p:sldLayoutId id="2147483688" r:id="rId10"/>
    <p:sldLayoutId id="2147483689" r:id="rId11"/>
    <p:sldLayoutId id="2147483690" r:id="rId12"/>
    <p:sldLayoutId id="2147483691" r:id="rId13"/>
    <p:sldLayoutId id="2147483693" r:id="rId14"/>
    <p:sldLayoutId id="2147483694" r:id="rId15"/>
    <p:sldLayoutId id="2147483692" r:id="rId16"/>
    <p:sldLayoutId id="2147483698" r:id="rId17"/>
  </p:sldLayoutIdLst>
  <p:hf hdr="0" dt="0"/>
  <p:txStyles>
    <p:titleStyle>
      <a:lvl1pPr algn="l" defTabSz="914400" rtl="0" eaLnBrk="1" latinLnBrk="0" hangingPunct="1">
        <a:lnSpc>
          <a:spcPct val="100000"/>
        </a:lnSpc>
        <a:spcBef>
          <a:spcPct val="0"/>
        </a:spcBef>
        <a:buNone/>
        <a:defRPr sz="2800" kern="1200" cap="all" baseline="0">
          <a:solidFill>
            <a:schemeClr val="accent2"/>
          </a:solidFill>
          <a:latin typeface="+mj-lt"/>
          <a:ea typeface="+mj-ea"/>
          <a:cs typeface="+mj-cs"/>
        </a:defRPr>
      </a:lvl1pPr>
    </p:titleStyle>
    <p:bodyStyle>
      <a:lvl1pPr marL="228600" indent="-228600" algn="l" defTabSz="914400" rtl="0" eaLnBrk="1" latinLnBrk="0" hangingPunct="1">
        <a:lnSpc>
          <a:spcPct val="140000"/>
        </a:lnSpc>
        <a:spcBef>
          <a:spcPts val="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140000"/>
        </a:lnSpc>
        <a:spcBef>
          <a:spcPts val="0"/>
        </a:spcBef>
        <a:buFont typeface="Arial" panose="020B0604020202020204" pitchFamily="34" charset="0"/>
        <a:buChar char="•"/>
        <a:defRPr sz="1100" kern="1200">
          <a:solidFill>
            <a:schemeClr val="tx1"/>
          </a:solidFill>
          <a:latin typeface="+mn-lt"/>
          <a:ea typeface="+mn-ea"/>
          <a:cs typeface="+mn-cs"/>
        </a:defRPr>
      </a:lvl2pPr>
      <a:lvl3pPr marL="1143000" indent="-228600" algn="l" defTabSz="914400" rtl="0" eaLnBrk="1" latinLnBrk="0" hangingPunct="1">
        <a:lnSpc>
          <a:spcPct val="140000"/>
        </a:lnSpc>
        <a:spcBef>
          <a:spcPts val="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140000"/>
        </a:lnSpc>
        <a:spcBef>
          <a:spcPts val="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140000"/>
        </a:lnSpc>
        <a:spcBef>
          <a:spcPts val="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orient="horz" pos="527" userDrawn="1">
          <p15:clr>
            <a:srgbClr val="F26B43"/>
          </p15:clr>
        </p15:guide>
        <p15:guide id="3" pos="7151" userDrawn="1">
          <p15:clr>
            <a:srgbClr val="F26B43"/>
          </p15:clr>
        </p15:guide>
        <p15:guide id="4" orient="horz" pos="3793" userDrawn="1">
          <p15:clr>
            <a:srgbClr val="F26B43"/>
          </p15:clr>
        </p15:guide>
        <p15:guide id="5" pos="57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hyperlink" Target="mailto:competition@ffr.fr"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497714-AAC7-4C67-8EAA-07B86842221F}"/>
              </a:ext>
            </a:extLst>
          </p:cNvPr>
          <p:cNvSpPr>
            <a:spLocks noGrp="1"/>
          </p:cNvSpPr>
          <p:nvPr>
            <p:ph type="body" sz="quarter" idx="10"/>
          </p:nvPr>
        </p:nvSpPr>
        <p:spPr>
          <a:xfrm>
            <a:off x="0" y="3079531"/>
            <a:ext cx="6600495" cy="2459401"/>
          </a:xfrm>
        </p:spPr>
        <p:txBody>
          <a:bodyPr/>
          <a:lstStyle/>
          <a:p>
            <a:pPr algn="ctr"/>
            <a:r>
              <a:rPr lang="en-US" sz="2800" dirty="0">
                <a:solidFill>
                  <a:srgbClr val="002A61"/>
                </a:solidFill>
              </a:rPr>
              <a:t>Règles EXPéRIMENTALES GLOBALES</a:t>
            </a:r>
          </a:p>
          <a:p>
            <a:pPr algn="ctr"/>
            <a:endParaRPr lang="en-US" sz="2800" dirty="0">
              <a:solidFill>
                <a:srgbClr val="002A61"/>
              </a:solidFill>
            </a:endParaRPr>
          </a:p>
          <a:p>
            <a:pPr algn="ctr"/>
            <a:r>
              <a:rPr lang="en-US" sz="2800" dirty="0">
                <a:solidFill>
                  <a:srgbClr val="FF0000"/>
                </a:solidFill>
              </a:rPr>
              <a:t>APPLICABLES à COMPTER DU</a:t>
            </a:r>
            <a:br>
              <a:rPr lang="en-US" sz="2800" dirty="0">
                <a:solidFill>
                  <a:srgbClr val="FF0000"/>
                </a:solidFill>
              </a:rPr>
            </a:br>
            <a:r>
              <a:rPr lang="en-US" sz="2800" dirty="0">
                <a:solidFill>
                  <a:srgbClr val="FF0000"/>
                </a:solidFill>
              </a:rPr>
              <a:t>8 FÉVRIER 2025</a:t>
            </a:r>
          </a:p>
          <a:p>
            <a:pPr algn="ctr"/>
            <a:endParaRPr lang="en-US" sz="2800" dirty="0">
              <a:solidFill>
                <a:srgbClr val="002A61"/>
              </a:solidFill>
            </a:endParaRPr>
          </a:p>
          <a:p>
            <a:pPr algn="ctr"/>
            <a:r>
              <a:rPr lang="en-US" sz="2800" dirty="0">
                <a:solidFill>
                  <a:srgbClr val="002A61"/>
                </a:solidFill>
              </a:rPr>
              <a:t>TOUTES COMPéTITIONS</a:t>
            </a:r>
          </a:p>
          <a:p>
            <a:pPr algn="ctr"/>
            <a:r>
              <a:rPr lang="en-US" sz="1400" dirty="0">
                <a:solidFill>
                  <a:schemeClr val="bg1">
                    <a:lumMod val="50000"/>
                  </a:schemeClr>
                </a:solidFill>
              </a:rPr>
              <a:t>Version du 15/01/2025</a:t>
            </a:r>
          </a:p>
        </p:txBody>
      </p:sp>
    </p:spTree>
    <p:extLst>
      <p:ext uri="{BB962C8B-B14F-4D97-AF65-F5344CB8AC3E}">
        <p14:creationId xmlns:p14="http://schemas.microsoft.com/office/powerpoint/2010/main" val="2146982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44F45-EDF6-42CD-BCDF-F74688B8B259}"/>
              </a:ext>
            </a:extLst>
          </p:cNvPr>
          <p:cNvSpPr>
            <a:spLocks noGrp="1"/>
          </p:cNvSpPr>
          <p:nvPr>
            <p:ph type="title"/>
          </p:nvPr>
        </p:nvSpPr>
        <p:spPr/>
        <p:txBody>
          <a:bodyPr>
            <a:noAutofit/>
          </a:bodyPr>
          <a:lstStyle/>
          <a:p>
            <a:r>
              <a:rPr lang="fr-FR" sz="2400" dirty="0"/>
              <a:t>Protection du demi de mêlée</a:t>
            </a:r>
            <a:br>
              <a:rPr lang="fr-FR" sz="2400" dirty="0"/>
            </a:br>
            <a:r>
              <a:rPr lang="fr-FR" sz="2400" dirty="0"/>
              <a:t>LA Mêlée (RAPPELS)</a:t>
            </a:r>
            <a:br>
              <a:rPr lang="fr-FR" sz="2400" dirty="0"/>
            </a:br>
            <a:endParaRPr lang="fr-FR" sz="2400" dirty="0"/>
          </a:p>
        </p:txBody>
      </p:sp>
      <p:sp>
        <p:nvSpPr>
          <p:cNvPr id="3" name="Espace réservé du contenu 2">
            <a:extLst>
              <a:ext uri="{FF2B5EF4-FFF2-40B4-BE49-F238E27FC236}">
                <a16:creationId xmlns:a16="http://schemas.microsoft.com/office/drawing/2014/main" id="{A6D07ABA-A4B8-4ADF-979E-E412B187DA8A}"/>
              </a:ext>
            </a:extLst>
          </p:cNvPr>
          <p:cNvSpPr>
            <a:spLocks noGrp="1"/>
          </p:cNvSpPr>
          <p:nvPr>
            <p:ph idx="1"/>
          </p:nvPr>
        </p:nvSpPr>
        <p:spPr>
          <a:xfrm>
            <a:off x="838200" y="1825625"/>
            <a:ext cx="5257800" cy="4874978"/>
          </a:xfrm>
        </p:spPr>
        <p:txBody>
          <a:bodyPr>
            <a:noAutofit/>
          </a:bodyPr>
          <a:lstStyle/>
          <a:p>
            <a:pPr algn="just"/>
            <a:r>
              <a:rPr lang="fr-FR" sz="1600" dirty="0"/>
              <a:t>Une fois la mêlée commencée, le demi de mêlée de l’équipe qui n’a pas gagné le ballon a 3 placements possibles</a:t>
            </a:r>
          </a:p>
          <a:p>
            <a:pPr lvl="1" algn="just"/>
            <a:r>
              <a:rPr lang="fr-FR" sz="1600" dirty="0"/>
              <a:t>(A) Rester près de la mêlée (1 mètre) sans franchir la ligne médiane</a:t>
            </a:r>
          </a:p>
          <a:p>
            <a:pPr lvl="1" algn="just"/>
            <a:r>
              <a:rPr lang="fr-FR" sz="1600" dirty="0"/>
              <a:t>(B) Reculer derrière le dernier pied de son coéquipier le plus en arrière dans la mêlée et ne plus franchir cette </a:t>
            </a:r>
            <a:r>
              <a:rPr lang="fr-FR" sz="1600" i="1" dirty="0"/>
              <a:t>"ligne"</a:t>
            </a:r>
            <a:r>
              <a:rPr lang="fr-FR" sz="1600" dirty="0"/>
              <a:t> avant la fin de la mêlée.</a:t>
            </a:r>
          </a:p>
          <a:p>
            <a:pPr lvl="1" algn="just"/>
            <a:r>
              <a:rPr lang="fr-FR" sz="1600" dirty="0"/>
              <a:t>(C) Reculer à au moins 5 mètres du dernier pied de son coéquipier le plus en arrière dans la mêlée et ne plus franchir cette </a:t>
            </a:r>
            <a:r>
              <a:rPr lang="fr-FR" sz="1600" i="1" dirty="0"/>
              <a:t>"ligne"</a:t>
            </a:r>
            <a:r>
              <a:rPr lang="fr-FR" sz="1600" dirty="0"/>
              <a:t>  avant la fin de la mêlée.</a:t>
            </a:r>
          </a:p>
          <a:p>
            <a:pPr marL="914400" lvl="2" indent="0">
              <a:buNone/>
            </a:pPr>
            <a:endParaRPr lang="fr-FR" sz="1600" dirty="0"/>
          </a:p>
          <a:p>
            <a:endParaRPr lang="fr-FR" sz="1600" dirty="0"/>
          </a:p>
        </p:txBody>
      </p:sp>
      <p:pic>
        <p:nvPicPr>
          <p:cNvPr id="5" name="Image 4" descr="Une image contenant capture d’écran, texte, diagramme, cercle&#10;&#10;Le contenu généré par l’IA peut être incorrect.">
            <a:extLst>
              <a:ext uri="{FF2B5EF4-FFF2-40B4-BE49-F238E27FC236}">
                <a16:creationId xmlns:a16="http://schemas.microsoft.com/office/drawing/2014/main" id="{65391512-5C5D-B31C-F612-D93A670FD32C}"/>
              </a:ext>
            </a:extLst>
          </p:cNvPr>
          <p:cNvPicPr>
            <a:picLocks noChangeAspect="1"/>
          </p:cNvPicPr>
          <p:nvPr/>
        </p:nvPicPr>
        <p:blipFill>
          <a:blip r:embed="rId2"/>
          <a:stretch>
            <a:fillRect/>
          </a:stretch>
        </p:blipFill>
        <p:spPr>
          <a:xfrm>
            <a:off x="7340026" y="0"/>
            <a:ext cx="4851974" cy="6858000"/>
          </a:xfrm>
          <a:prstGeom prst="rect">
            <a:avLst/>
          </a:prstGeom>
        </p:spPr>
      </p:pic>
    </p:spTree>
    <p:extLst>
      <p:ext uri="{BB962C8B-B14F-4D97-AF65-F5344CB8AC3E}">
        <p14:creationId xmlns:p14="http://schemas.microsoft.com/office/powerpoint/2010/main" val="3230071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49CCC61-8350-0FF8-F7C2-B7988C586776}"/>
              </a:ext>
            </a:extLst>
          </p:cNvPr>
          <p:cNvSpPr>
            <a:spLocks noGrp="1"/>
          </p:cNvSpPr>
          <p:nvPr>
            <p:ph type="body" sz="quarter" idx="11"/>
          </p:nvPr>
        </p:nvSpPr>
        <p:spPr>
          <a:xfrm>
            <a:off x="224119" y="1312792"/>
            <a:ext cx="5029200" cy="832979"/>
          </a:xfrm>
        </p:spPr>
        <p:txBody>
          <a:bodyPr/>
          <a:lstStyle/>
          <a:p>
            <a:r>
              <a:rPr lang="fr-FR" dirty="0"/>
              <a:t>protection DU JOUEUR EN POSITION DE DEMI DE Mêlée</a:t>
            </a:r>
            <a:br>
              <a:rPr lang="fr-FR" dirty="0"/>
            </a:br>
            <a:r>
              <a:rPr lang="fr-FR" dirty="0"/>
              <a:t>LE RUCK</a:t>
            </a:r>
          </a:p>
        </p:txBody>
      </p:sp>
      <p:sp>
        <p:nvSpPr>
          <p:cNvPr id="4" name="Espace réservé du numéro de diapositive 3">
            <a:extLst>
              <a:ext uri="{FF2B5EF4-FFF2-40B4-BE49-F238E27FC236}">
                <a16:creationId xmlns:a16="http://schemas.microsoft.com/office/drawing/2014/main" id="{07124A4F-FD33-2E04-7ADF-EDF96F475A24}"/>
              </a:ext>
            </a:extLst>
          </p:cNvPr>
          <p:cNvSpPr>
            <a:spLocks noGrp="1"/>
          </p:cNvSpPr>
          <p:nvPr>
            <p:ph type="sldNum" sz="quarter" idx="14"/>
          </p:nvPr>
        </p:nvSpPr>
        <p:spPr/>
        <p:txBody>
          <a:bodyPr/>
          <a:lstStyle/>
          <a:p>
            <a:pPr algn="ctr"/>
            <a:fld id="{B18B80E8-1390-4E9F-99A9-6F0B15BCFA2C}" type="slidenum">
              <a:rPr lang="fr-FR" smtClean="0"/>
              <a:pPr algn="ctr"/>
              <a:t>11</a:t>
            </a:fld>
            <a:endParaRPr lang="fr-FR" dirty="0"/>
          </a:p>
        </p:txBody>
      </p:sp>
      <p:sp>
        <p:nvSpPr>
          <p:cNvPr id="6" name="Espace réservé du texte 2">
            <a:extLst>
              <a:ext uri="{FF2B5EF4-FFF2-40B4-BE49-F238E27FC236}">
                <a16:creationId xmlns:a16="http://schemas.microsoft.com/office/drawing/2014/main" id="{CD1D3EEB-8365-D933-2A60-B0FB15B6055A}"/>
              </a:ext>
            </a:extLst>
          </p:cNvPr>
          <p:cNvSpPr>
            <a:spLocks noGrp="1"/>
          </p:cNvSpPr>
          <p:nvPr>
            <p:ph type="body" sz="quarter" idx="13"/>
          </p:nvPr>
        </p:nvSpPr>
        <p:spPr>
          <a:xfrm>
            <a:off x="224117" y="2252626"/>
            <a:ext cx="5029200" cy="4057033"/>
          </a:xfrm>
        </p:spPr>
        <p:txBody>
          <a:bodyPr/>
          <a:lstStyle/>
          <a:p>
            <a:pPr algn="just"/>
            <a:endParaRPr lang="fr-FR" sz="1400" dirty="0">
              <a:solidFill>
                <a:srgbClr val="FF0000"/>
              </a:solidFill>
            </a:endParaRPr>
          </a:p>
          <a:p>
            <a:pPr marL="0" indent="0">
              <a:buNone/>
            </a:pPr>
            <a:r>
              <a:rPr lang="fr-FR" sz="1400" dirty="0">
                <a:solidFill>
                  <a:srgbClr val="FF0000"/>
                </a:solidFill>
              </a:rPr>
              <a:t>Règle 15.18</a:t>
            </a:r>
          </a:p>
          <a:p>
            <a:r>
              <a:rPr lang="fr-FR" sz="1400" dirty="0"/>
              <a:t>Un joueur qui fait ou qui a fait partie du ruck ne peut pas intervenir sur un adversaire qui se trouve près de ce ruck (à moins de 1 m) et qui tente d’en faire sortir le ballon.</a:t>
            </a:r>
          </a:p>
          <a:p>
            <a:r>
              <a:rPr lang="fr-FR" sz="1400" dirty="0">
                <a:solidFill>
                  <a:schemeClr val="accent6">
                    <a:lumMod val="60000"/>
                    <a:lumOff val="40000"/>
                  </a:schemeClr>
                </a:solidFill>
              </a:rPr>
              <a:t>Sanction : Pénalité</a:t>
            </a:r>
          </a:p>
          <a:p>
            <a:endParaRPr lang="fr-FR" sz="1400" dirty="0">
              <a:solidFill>
                <a:schemeClr val="accent6">
                  <a:lumMod val="60000"/>
                  <a:lumOff val="40000"/>
                </a:schemeClr>
              </a:solidFill>
            </a:endParaRPr>
          </a:p>
          <a:p>
            <a:r>
              <a:rPr lang="fr-FR" sz="1400" dirty="0">
                <a:solidFill>
                  <a:schemeClr val="accent6">
                    <a:lumMod val="60000"/>
                    <a:lumOff val="40000"/>
                  </a:schemeClr>
                </a:solidFill>
              </a:rPr>
              <a:t>Dans cet exemple, la numéro 13 blanche intervient illicitement sur les bras de la numéro 9 bleue.</a:t>
            </a:r>
          </a:p>
        </p:txBody>
      </p:sp>
      <p:pic>
        <p:nvPicPr>
          <p:cNvPr id="7" name="Média2">
            <a:hlinkClick r:id="" action="ppaction://media"/>
            <a:extLst>
              <a:ext uri="{FF2B5EF4-FFF2-40B4-BE49-F238E27FC236}">
                <a16:creationId xmlns:a16="http://schemas.microsoft.com/office/drawing/2014/main" id="{40A8BF34-189D-42DB-B3BD-D9F13BCB1665}"/>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5743575" y="1408113"/>
            <a:ext cx="6448425" cy="3627437"/>
          </a:xfrm>
        </p:spPr>
      </p:pic>
    </p:spTree>
    <p:extLst>
      <p:ext uri="{BB962C8B-B14F-4D97-AF65-F5344CB8AC3E}">
        <p14:creationId xmlns:p14="http://schemas.microsoft.com/office/powerpoint/2010/main" val="387514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7124A4F-FD33-2E04-7ADF-EDF96F475A24}"/>
              </a:ext>
            </a:extLst>
          </p:cNvPr>
          <p:cNvSpPr>
            <a:spLocks noGrp="1"/>
          </p:cNvSpPr>
          <p:nvPr>
            <p:ph type="sldNum" sz="quarter" idx="14"/>
          </p:nvPr>
        </p:nvSpPr>
        <p:spPr/>
        <p:txBody>
          <a:bodyPr/>
          <a:lstStyle/>
          <a:p>
            <a:pPr algn="ctr"/>
            <a:fld id="{B18B80E8-1390-4E9F-99A9-6F0B15BCFA2C}" type="slidenum">
              <a:rPr lang="fr-FR" smtClean="0"/>
              <a:pPr algn="ctr"/>
              <a:t>12</a:t>
            </a:fld>
            <a:endParaRPr lang="fr-FR" dirty="0"/>
          </a:p>
        </p:txBody>
      </p:sp>
      <p:pic>
        <p:nvPicPr>
          <p:cNvPr id="7" name="Média3">
            <a:hlinkClick r:id="" action="ppaction://media"/>
            <a:extLst>
              <a:ext uri="{FF2B5EF4-FFF2-40B4-BE49-F238E27FC236}">
                <a16:creationId xmlns:a16="http://schemas.microsoft.com/office/drawing/2014/main" id="{C21805B9-D30B-496D-B983-B2135EFCA7CF}"/>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5743575" y="1408113"/>
            <a:ext cx="6448425" cy="3627437"/>
          </a:xfrm>
        </p:spPr>
      </p:pic>
      <p:sp>
        <p:nvSpPr>
          <p:cNvPr id="11" name="Espace réservé du texte 1">
            <a:extLst>
              <a:ext uri="{FF2B5EF4-FFF2-40B4-BE49-F238E27FC236}">
                <a16:creationId xmlns:a16="http://schemas.microsoft.com/office/drawing/2014/main" id="{D1E841D8-F284-4882-8BF8-A7DBE819DEE8}"/>
              </a:ext>
            </a:extLst>
          </p:cNvPr>
          <p:cNvSpPr>
            <a:spLocks noGrp="1"/>
          </p:cNvSpPr>
          <p:nvPr>
            <p:ph type="body" sz="quarter" idx="11"/>
          </p:nvPr>
        </p:nvSpPr>
        <p:spPr>
          <a:xfrm>
            <a:off x="224119" y="1324984"/>
            <a:ext cx="5029200" cy="832979"/>
          </a:xfrm>
        </p:spPr>
        <p:txBody>
          <a:bodyPr/>
          <a:lstStyle/>
          <a:p>
            <a:r>
              <a:rPr lang="fr-FR" dirty="0"/>
              <a:t>protection DU JOUEUR EN POSITION DE DEMI DE Mêlée</a:t>
            </a:r>
            <a:br>
              <a:rPr lang="fr-FR" dirty="0"/>
            </a:br>
            <a:r>
              <a:rPr lang="fr-FR" dirty="0"/>
              <a:t>LE RUCK</a:t>
            </a:r>
          </a:p>
        </p:txBody>
      </p:sp>
      <p:sp>
        <p:nvSpPr>
          <p:cNvPr id="16" name="Espace réservé du texte 2">
            <a:extLst>
              <a:ext uri="{FF2B5EF4-FFF2-40B4-BE49-F238E27FC236}">
                <a16:creationId xmlns:a16="http://schemas.microsoft.com/office/drawing/2014/main" id="{FF77FE31-A112-4CCE-BD4C-5BF16F855011}"/>
              </a:ext>
            </a:extLst>
          </p:cNvPr>
          <p:cNvSpPr>
            <a:spLocks noGrp="1"/>
          </p:cNvSpPr>
          <p:nvPr>
            <p:ph type="body" sz="quarter" idx="13"/>
          </p:nvPr>
        </p:nvSpPr>
        <p:spPr>
          <a:xfrm>
            <a:off x="224117" y="2264818"/>
            <a:ext cx="5029200" cy="4102003"/>
          </a:xfrm>
        </p:spPr>
        <p:txBody>
          <a:bodyPr/>
          <a:lstStyle/>
          <a:p>
            <a:pPr algn="just"/>
            <a:endParaRPr lang="fr-FR" sz="1400" dirty="0">
              <a:solidFill>
                <a:srgbClr val="FF0000"/>
              </a:solidFill>
            </a:endParaRPr>
          </a:p>
          <a:p>
            <a:pPr marL="0" indent="0">
              <a:buNone/>
            </a:pPr>
            <a:r>
              <a:rPr lang="fr-FR" sz="1400" dirty="0">
                <a:solidFill>
                  <a:srgbClr val="FF0000"/>
                </a:solidFill>
              </a:rPr>
              <a:t>Règle 15.18</a:t>
            </a:r>
          </a:p>
          <a:p>
            <a:r>
              <a:rPr lang="fr-FR" sz="1400" dirty="0"/>
              <a:t>Un joueur qui fait ou qui a fait partie du ruck ne peut pas intervenir sur un adversaire qui se trouve près de ce ruck (à moins de 1 m) et qui tente d’en faire sortir le ballon.</a:t>
            </a:r>
          </a:p>
          <a:p>
            <a:r>
              <a:rPr lang="fr-FR" sz="1400" dirty="0">
                <a:solidFill>
                  <a:schemeClr val="accent6">
                    <a:lumMod val="60000"/>
                    <a:lumOff val="40000"/>
                  </a:schemeClr>
                </a:solidFill>
              </a:rPr>
              <a:t>Sanction : Pénalité</a:t>
            </a:r>
          </a:p>
          <a:p>
            <a:endParaRPr lang="fr-FR" sz="1400" dirty="0">
              <a:solidFill>
                <a:schemeClr val="accent6">
                  <a:lumMod val="60000"/>
                  <a:lumOff val="40000"/>
                </a:schemeClr>
              </a:solidFill>
            </a:endParaRPr>
          </a:p>
          <a:p>
            <a:r>
              <a:rPr lang="fr-FR" sz="1400" dirty="0">
                <a:solidFill>
                  <a:schemeClr val="accent6">
                    <a:lumMod val="60000"/>
                    <a:lumOff val="40000"/>
                  </a:schemeClr>
                </a:solidFill>
              </a:rPr>
              <a:t>Dans cet exemple, le numéro 3 jaune intervient illicitement sur le numéro 9 blanc.</a:t>
            </a:r>
          </a:p>
        </p:txBody>
      </p:sp>
    </p:spTree>
    <p:extLst>
      <p:ext uri="{BB962C8B-B14F-4D97-AF65-F5344CB8AC3E}">
        <p14:creationId xmlns:p14="http://schemas.microsoft.com/office/powerpoint/2010/main" val="205840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7124A4F-FD33-2E04-7ADF-EDF96F475A24}"/>
              </a:ext>
            </a:extLst>
          </p:cNvPr>
          <p:cNvSpPr>
            <a:spLocks noGrp="1"/>
          </p:cNvSpPr>
          <p:nvPr>
            <p:ph type="sldNum" sz="quarter" idx="14"/>
          </p:nvPr>
        </p:nvSpPr>
        <p:spPr/>
        <p:txBody>
          <a:bodyPr/>
          <a:lstStyle/>
          <a:p>
            <a:pPr algn="ctr"/>
            <a:fld id="{B18B80E8-1390-4E9F-99A9-6F0B15BCFA2C}" type="slidenum">
              <a:rPr lang="fr-FR" smtClean="0"/>
              <a:pPr algn="ctr"/>
              <a:t>13</a:t>
            </a:fld>
            <a:endParaRPr lang="fr-FR" dirty="0"/>
          </a:p>
        </p:txBody>
      </p:sp>
      <p:pic>
        <p:nvPicPr>
          <p:cNvPr id="7" name="Média4">
            <a:hlinkClick r:id="" action="ppaction://media"/>
            <a:extLst>
              <a:ext uri="{FF2B5EF4-FFF2-40B4-BE49-F238E27FC236}">
                <a16:creationId xmlns:a16="http://schemas.microsoft.com/office/drawing/2014/main" id="{A7221E0F-9190-4DBA-876E-78FE79AC9412}"/>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5743575" y="1408113"/>
            <a:ext cx="6448425" cy="3627437"/>
          </a:xfrm>
        </p:spPr>
      </p:pic>
      <p:sp>
        <p:nvSpPr>
          <p:cNvPr id="11" name="Espace réservé du texte 1">
            <a:extLst>
              <a:ext uri="{FF2B5EF4-FFF2-40B4-BE49-F238E27FC236}">
                <a16:creationId xmlns:a16="http://schemas.microsoft.com/office/drawing/2014/main" id="{941BE121-F46E-4F0F-B7CD-72E5732754B4}"/>
              </a:ext>
            </a:extLst>
          </p:cNvPr>
          <p:cNvSpPr>
            <a:spLocks noGrp="1"/>
          </p:cNvSpPr>
          <p:nvPr>
            <p:ph type="body" sz="quarter" idx="11"/>
          </p:nvPr>
        </p:nvSpPr>
        <p:spPr>
          <a:xfrm>
            <a:off x="224119" y="1300600"/>
            <a:ext cx="5029200" cy="832979"/>
          </a:xfrm>
        </p:spPr>
        <p:txBody>
          <a:bodyPr/>
          <a:lstStyle/>
          <a:p>
            <a:r>
              <a:rPr lang="fr-FR" dirty="0"/>
              <a:t>protection DU JOUEUR EN POSITION DE DEMI DE Mêlée</a:t>
            </a:r>
            <a:br>
              <a:rPr lang="fr-FR" dirty="0"/>
            </a:br>
            <a:r>
              <a:rPr lang="fr-FR" dirty="0"/>
              <a:t>LE MAUL</a:t>
            </a:r>
          </a:p>
        </p:txBody>
      </p:sp>
      <p:sp>
        <p:nvSpPr>
          <p:cNvPr id="15" name="Espace réservé du texte 2">
            <a:extLst>
              <a:ext uri="{FF2B5EF4-FFF2-40B4-BE49-F238E27FC236}">
                <a16:creationId xmlns:a16="http://schemas.microsoft.com/office/drawing/2014/main" id="{4F02CC7A-8D4A-4089-A1CC-95D8E2980EF6}"/>
              </a:ext>
            </a:extLst>
          </p:cNvPr>
          <p:cNvSpPr>
            <a:spLocks noGrp="1"/>
          </p:cNvSpPr>
          <p:nvPr>
            <p:ph type="body" sz="quarter" idx="13"/>
          </p:nvPr>
        </p:nvSpPr>
        <p:spPr>
          <a:xfrm>
            <a:off x="224117" y="2240434"/>
            <a:ext cx="5029200" cy="4102003"/>
          </a:xfrm>
        </p:spPr>
        <p:txBody>
          <a:bodyPr/>
          <a:lstStyle/>
          <a:p>
            <a:pPr algn="just"/>
            <a:endParaRPr lang="fr-FR" sz="1400" dirty="0">
              <a:solidFill>
                <a:srgbClr val="FF0000"/>
              </a:solidFill>
            </a:endParaRPr>
          </a:p>
          <a:p>
            <a:pPr marL="0" indent="0">
              <a:buNone/>
            </a:pPr>
            <a:r>
              <a:rPr lang="fr-FR" sz="1400" dirty="0">
                <a:solidFill>
                  <a:srgbClr val="FF0000"/>
                </a:solidFill>
              </a:rPr>
              <a:t>Règle 16.18</a:t>
            </a:r>
          </a:p>
          <a:p>
            <a:r>
              <a:rPr lang="fr-FR" sz="1400" dirty="0"/>
              <a:t>Un joueur qui fait ou qui faisait partie du maul ne peut pas intervenir sur un adversaire près de ce maul (à moins de 1 m) et qui tente d’en faire sortir le ballon.</a:t>
            </a:r>
          </a:p>
          <a:p>
            <a:r>
              <a:rPr lang="fr-FR" sz="1400" dirty="0">
                <a:solidFill>
                  <a:schemeClr val="accent6">
                    <a:lumMod val="60000"/>
                    <a:lumOff val="40000"/>
                  </a:schemeClr>
                </a:solidFill>
              </a:rPr>
              <a:t>Sanction : Pénalité</a:t>
            </a:r>
          </a:p>
          <a:p>
            <a:endParaRPr lang="fr-FR" sz="1400" dirty="0">
              <a:solidFill>
                <a:schemeClr val="accent6">
                  <a:lumMod val="60000"/>
                  <a:lumOff val="40000"/>
                </a:schemeClr>
              </a:solidFill>
            </a:endParaRPr>
          </a:p>
          <a:p>
            <a:r>
              <a:rPr lang="fr-FR" sz="1400" dirty="0">
                <a:solidFill>
                  <a:schemeClr val="accent6">
                    <a:lumMod val="60000"/>
                    <a:lumOff val="40000"/>
                  </a:schemeClr>
                </a:solidFill>
              </a:rPr>
              <a:t>Dans ce cas, le numéro 5 vert monte pour contrer le numéro 9 bleu alors que ce dernier est encore à proximité du maul.</a:t>
            </a:r>
          </a:p>
        </p:txBody>
      </p:sp>
    </p:spTree>
    <p:extLst>
      <p:ext uri="{BB962C8B-B14F-4D97-AF65-F5344CB8AC3E}">
        <p14:creationId xmlns:p14="http://schemas.microsoft.com/office/powerpoint/2010/main" val="328421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D919A-04E4-1D0B-4640-5889DA926D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C4A72C-83C9-DCCF-777C-F6E251EE05DB}"/>
              </a:ext>
            </a:extLst>
          </p:cNvPr>
          <p:cNvSpPr>
            <a:spLocks noGrp="1"/>
          </p:cNvSpPr>
          <p:nvPr>
            <p:ph type="title"/>
          </p:nvPr>
        </p:nvSpPr>
        <p:spPr/>
        <p:txBody>
          <a:bodyPr>
            <a:noAutofit/>
          </a:bodyPr>
          <a:lstStyle/>
          <a:p>
            <a:r>
              <a:rPr lang="fr-FR" sz="2400" dirty="0"/>
              <a:t>Protection du demi de mêlée</a:t>
            </a:r>
            <a:br>
              <a:rPr lang="fr-FR" sz="2400" dirty="0"/>
            </a:br>
            <a:r>
              <a:rPr lang="fr-FR" sz="2400" dirty="0"/>
              <a:t>Le RUCK ET LE MAUL (PRÉCISIONS)</a:t>
            </a:r>
            <a:br>
              <a:rPr lang="fr-FR" sz="2400" dirty="0"/>
            </a:br>
            <a:endParaRPr lang="fr-FR" sz="2400" dirty="0"/>
          </a:p>
        </p:txBody>
      </p:sp>
      <p:sp>
        <p:nvSpPr>
          <p:cNvPr id="3" name="Espace réservé du contenu 2">
            <a:extLst>
              <a:ext uri="{FF2B5EF4-FFF2-40B4-BE49-F238E27FC236}">
                <a16:creationId xmlns:a16="http://schemas.microsoft.com/office/drawing/2014/main" id="{08F67AE9-2BFA-CE18-D2D9-B2CAEDAAD6A5}"/>
              </a:ext>
            </a:extLst>
          </p:cNvPr>
          <p:cNvSpPr>
            <a:spLocks noGrp="1"/>
          </p:cNvSpPr>
          <p:nvPr>
            <p:ph idx="1"/>
          </p:nvPr>
        </p:nvSpPr>
        <p:spPr>
          <a:xfrm>
            <a:off x="838200" y="1825625"/>
            <a:ext cx="5257800" cy="4195763"/>
          </a:xfrm>
        </p:spPr>
        <p:txBody>
          <a:bodyPr>
            <a:noAutofit/>
          </a:bodyPr>
          <a:lstStyle/>
          <a:p>
            <a:pPr algn="just"/>
            <a:r>
              <a:rPr lang="fr-FR" sz="1600" dirty="0"/>
              <a:t>Tant que le joueur en position de demi de mêlée est à moins d’un mètre du ruck/maul, les joueurs hors-jeu ou liés au ruck/maul ne peuvent pas intervenir sur lui s’il se saisit du ballon.</a:t>
            </a:r>
          </a:p>
          <a:p>
            <a:pPr algn="just"/>
            <a:r>
              <a:rPr lang="fr-FR" sz="1600" dirty="0"/>
              <a:t>Seuls les joueurs en jeu (en arrière du ruck ou du maul) peuvent intervenir dès qu’il se saisit du ballon.</a:t>
            </a:r>
          </a:p>
        </p:txBody>
      </p:sp>
      <p:pic>
        <p:nvPicPr>
          <p:cNvPr id="8" name="Image 7" descr="Une image contenant capture d’écran, Caractère coloré, cercle, Dessin d’enfant&#10;&#10;Le contenu généré par l’IA peut être incorrect.">
            <a:extLst>
              <a:ext uri="{FF2B5EF4-FFF2-40B4-BE49-F238E27FC236}">
                <a16:creationId xmlns:a16="http://schemas.microsoft.com/office/drawing/2014/main" id="{DCC1F0C5-FCD0-400F-6D00-AE503DD7861A}"/>
              </a:ext>
            </a:extLst>
          </p:cNvPr>
          <p:cNvPicPr>
            <a:picLocks noChangeAspect="1"/>
          </p:cNvPicPr>
          <p:nvPr/>
        </p:nvPicPr>
        <p:blipFill>
          <a:blip r:embed="rId2"/>
          <a:stretch>
            <a:fillRect/>
          </a:stretch>
        </p:blipFill>
        <p:spPr>
          <a:xfrm>
            <a:off x="7340026" y="0"/>
            <a:ext cx="4851974" cy="6858000"/>
          </a:xfrm>
          <a:prstGeom prst="rect">
            <a:avLst/>
          </a:prstGeom>
        </p:spPr>
      </p:pic>
    </p:spTree>
    <p:extLst>
      <p:ext uri="{BB962C8B-B14F-4D97-AF65-F5344CB8AC3E}">
        <p14:creationId xmlns:p14="http://schemas.microsoft.com/office/powerpoint/2010/main" val="310954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932CE-FBA7-7975-B0F7-6AE662DCA5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5354493-E663-437C-10B5-C9CC2FA8B640}"/>
              </a:ext>
            </a:extLst>
          </p:cNvPr>
          <p:cNvSpPr>
            <a:spLocks noGrp="1"/>
          </p:cNvSpPr>
          <p:nvPr>
            <p:ph type="title"/>
          </p:nvPr>
        </p:nvSpPr>
        <p:spPr/>
        <p:txBody>
          <a:bodyPr>
            <a:noAutofit/>
          </a:bodyPr>
          <a:lstStyle/>
          <a:p>
            <a:r>
              <a:rPr lang="fr-FR" sz="2400" dirty="0"/>
              <a:t>Protection du demi de mêlée</a:t>
            </a:r>
            <a:br>
              <a:rPr lang="fr-FR" sz="2400" dirty="0"/>
            </a:br>
            <a:r>
              <a:rPr lang="fr-FR" sz="2400" dirty="0"/>
              <a:t>Le RUCK ET LE MAUL (PRÉCISIONS)</a:t>
            </a:r>
            <a:br>
              <a:rPr lang="fr-FR" sz="2400" dirty="0"/>
            </a:br>
            <a:endParaRPr lang="fr-FR" sz="2400" dirty="0"/>
          </a:p>
        </p:txBody>
      </p:sp>
      <p:sp>
        <p:nvSpPr>
          <p:cNvPr id="3" name="Espace réservé du contenu 2">
            <a:extLst>
              <a:ext uri="{FF2B5EF4-FFF2-40B4-BE49-F238E27FC236}">
                <a16:creationId xmlns:a16="http://schemas.microsoft.com/office/drawing/2014/main" id="{AF0C7050-43E4-CC35-2CAB-E98A402FF043}"/>
              </a:ext>
            </a:extLst>
          </p:cNvPr>
          <p:cNvSpPr>
            <a:spLocks noGrp="1"/>
          </p:cNvSpPr>
          <p:nvPr>
            <p:ph idx="1"/>
          </p:nvPr>
        </p:nvSpPr>
        <p:spPr>
          <a:xfrm>
            <a:off x="838200" y="1825625"/>
            <a:ext cx="5257800" cy="4195763"/>
          </a:xfrm>
        </p:spPr>
        <p:txBody>
          <a:bodyPr>
            <a:noAutofit/>
          </a:bodyPr>
          <a:lstStyle/>
          <a:p>
            <a:pPr algn="just"/>
            <a:r>
              <a:rPr lang="fr-FR" sz="1600" dirty="0"/>
              <a:t>Dès que le joueur en position de demi de mêlée se saisit du ballon puis se déplace à au moins un mètre du ruck/maul, aussi bien les joueurs en jeu que les joueurs liés au ruck/maul peuvent intervenir sur lui.</a:t>
            </a:r>
          </a:p>
          <a:p>
            <a:pPr algn="just"/>
            <a:r>
              <a:rPr lang="fr-FR" sz="1600" dirty="0"/>
              <a:t>Les joueurs hors-jeu ne peuvent toujours pas intervenir.</a:t>
            </a:r>
          </a:p>
        </p:txBody>
      </p:sp>
      <p:pic>
        <p:nvPicPr>
          <p:cNvPr id="5" name="Image 4" descr="Une image contenant capture d’écran, Dessin d’enfant, Caractère coloré&#10;&#10;Le contenu généré par l’IA peut être incorrect.">
            <a:extLst>
              <a:ext uri="{FF2B5EF4-FFF2-40B4-BE49-F238E27FC236}">
                <a16:creationId xmlns:a16="http://schemas.microsoft.com/office/drawing/2014/main" id="{F9276AE7-5CD7-1E76-7EE8-F16B6D83FBA4}"/>
              </a:ext>
            </a:extLst>
          </p:cNvPr>
          <p:cNvPicPr>
            <a:picLocks noChangeAspect="1"/>
          </p:cNvPicPr>
          <p:nvPr/>
        </p:nvPicPr>
        <p:blipFill>
          <a:blip r:embed="rId2"/>
          <a:stretch>
            <a:fillRect/>
          </a:stretch>
        </p:blipFill>
        <p:spPr>
          <a:xfrm>
            <a:off x="7340026" y="0"/>
            <a:ext cx="4851974" cy="6858000"/>
          </a:xfrm>
          <a:prstGeom prst="rect">
            <a:avLst/>
          </a:prstGeom>
        </p:spPr>
      </p:pic>
    </p:spTree>
    <p:extLst>
      <p:ext uri="{BB962C8B-B14F-4D97-AF65-F5344CB8AC3E}">
        <p14:creationId xmlns:p14="http://schemas.microsoft.com/office/powerpoint/2010/main" val="2486528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D378B-A38B-CBB7-8EE6-7A35447E949A}"/>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56E602C-D8AE-3452-B99E-817DC84C69C0}"/>
              </a:ext>
            </a:extLst>
          </p:cNvPr>
          <p:cNvSpPr>
            <a:spLocks noGrp="1"/>
          </p:cNvSpPr>
          <p:nvPr>
            <p:ph type="body" sz="quarter" idx="10"/>
          </p:nvPr>
        </p:nvSpPr>
        <p:spPr>
          <a:xfrm>
            <a:off x="833920" y="2978882"/>
            <a:ext cx="8322272" cy="900237"/>
          </a:xfrm>
        </p:spPr>
        <p:txBody>
          <a:bodyPr/>
          <a:lstStyle/>
          <a:p>
            <a:r>
              <a:rPr lang="fr-FR" dirty="0">
                <a:solidFill>
                  <a:srgbClr val="FF0000"/>
                </a:solidFill>
              </a:rPr>
              <a:t>ALIGNEMENT</a:t>
            </a:r>
          </a:p>
        </p:txBody>
      </p:sp>
    </p:spTree>
    <p:extLst>
      <p:ext uri="{BB962C8B-B14F-4D97-AF65-F5344CB8AC3E}">
        <p14:creationId xmlns:p14="http://schemas.microsoft.com/office/powerpoint/2010/main" val="3679131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31B04-1B74-A608-F23A-7E3306B6AFF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36E62DC-6361-6CF8-69BE-68BB037DAA6C}"/>
              </a:ext>
            </a:extLst>
          </p:cNvPr>
          <p:cNvSpPr>
            <a:spLocks noGrp="1"/>
          </p:cNvSpPr>
          <p:nvPr>
            <p:ph type="sldNum" sz="quarter" idx="14"/>
          </p:nvPr>
        </p:nvSpPr>
        <p:spPr/>
        <p:txBody>
          <a:bodyPr/>
          <a:lstStyle/>
          <a:p>
            <a:pPr algn="ctr"/>
            <a:fld id="{B18B80E8-1390-4E9F-99A9-6F0B15BCFA2C}" type="slidenum">
              <a:rPr lang="fr-FR" smtClean="0"/>
              <a:pPr algn="ctr"/>
              <a:t>17</a:t>
            </a:fld>
            <a:endParaRPr lang="fr-FR" dirty="0"/>
          </a:p>
        </p:txBody>
      </p:sp>
      <p:sp>
        <p:nvSpPr>
          <p:cNvPr id="11" name="Espace réservé du texte 1">
            <a:extLst>
              <a:ext uri="{FF2B5EF4-FFF2-40B4-BE49-F238E27FC236}">
                <a16:creationId xmlns:a16="http://schemas.microsoft.com/office/drawing/2014/main" id="{057D70A5-0F55-1491-1146-4322C48802E0}"/>
              </a:ext>
            </a:extLst>
          </p:cNvPr>
          <p:cNvSpPr>
            <a:spLocks noGrp="1"/>
          </p:cNvSpPr>
          <p:nvPr>
            <p:ph type="body" sz="quarter" idx="11"/>
          </p:nvPr>
        </p:nvSpPr>
        <p:spPr>
          <a:xfrm>
            <a:off x="224119" y="959224"/>
            <a:ext cx="5029200" cy="832979"/>
          </a:xfrm>
        </p:spPr>
        <p:txBody>
          <a:bodyPr/>
          <a:lstStyle/>
          <a:p>
            <a:r>
              <a:rPr lang="fr-FR" dirty="0"/>
              <a:t>ALIGNEMENT</a:t>
            </a:r>
            <a:br>
              <a:rPr lang="fr-FR" dirty="0"/>
            </a:br>
            <a:r>
              <a:rPr lang="fr-FR" dirty="0"/>
              <a:t>LE LANCER N’EST PAS DROIT</a:t>
            </a:r>
          </a:p>
        </p:txBody>
      </p:sp>
      <p:sp>
        <p:nvSpPr>
          <p:cNvPr id="15" name="Espace réservé du texte 2">
            <a:extLst>
              <a:ext uri="{FF2B5EF4-FFF2-40B4-BE49-F238E27FC236}">
                <a16:creationId xmlns:a16="http://schemas.microsoft.com/office/drawing/2014/main" id="{8C20FC47-56F2-741C-BD85-42FE5957D7B7}"/>
              </a:ext>
            </a:extLst>
          </p:cNvPr>
          <p:cNvSpPr>
            <a:spLocks noGrp="1"/>
          </p:cNvSpPr>
          <p:nvPr>
            <p:ph type="body" sz="quarter" idx="13"/>
          </p:nvPr>
        </p:nvSpPr>
        <p:spPr>
          <a:xfrm>
            <a:off x="224117" y="1899058"/>
            <a:ext cx="5029200" cy="3879949"/>
          </a:xfrm>
        </p:spPr>
        <p:txBody>
          <a:bodyPr/>
          <a:lstStyle/>
          <a:p>
            <a:r>
              <a:rPr lang="fr-FR" sz="1400" dirty="0">
                <a:solidFill>
                  <a:srgbClr val="FF0000"/>
                </a:solidFill>
              </a:rPr>
              <a:t>Règle 18.23.a</a:t>
            </a:r>
            <a:br>
              <a:rPr lang="fr-FR" sz="1400" dirty="0">
                <a:solidFill>
                  <a:srgbClr val="0070C0"/>
                </a:solidFill>
              </a:rPr>
            </a:br>
            <a:r>
              <a:rPr lang="fr-FR" sz="1400" dirty="0"/>
              <a:t>Le ballon doit être lancé droit le long de la ligne de remise en jeu.</a:t>
            </a:r>
            <a:br>
              <a:rPr lang="fr-FR" sz="1400" dirty="0">
                <a:solidFill>
                  <a:srgbClr val="0070C0"/>
                </a:solidFill>
              </a:rPr>
            </a:br>
            <a:r>
              <a:rPr lang="fr-FR" sz="1400" dirty="0">
                <a:solidFill>
                  <a:schemeClr val="accent6">
                    <a:lumMod val="60000"/>
                    <a:lumOff val="40000"/>
                  </a:schemeClr>
                </a:solidFill>
              </a:rPr>
              <a:t>Sanction : Si le lancer est réalisé vers un joueur de</a:t>
            </a:r>
            <a:r>
              <a:rPr lang="fr-FR" sz="1400" dirty="0">
                <a:solidFill>
                  <a:srgbClr val="0070C0"/>
                </a:solidFill>
              </a:rPr>
              <a:t> </a:t>
            </a:r>
            <a:r>
              <a:rPr lang="fr-FR" sz="1400" dirty="0">
                <a:solidFill>
                  <a:schemeClr val="accent6">
                    <a:lumMod val="60000"/>
                    <a:lumOff val="40000"/>
                  </a:schemeClr>
                </a:solidFill>
              </a:rPr>
              <a:t>l’alignement (pas droit) et que l'équipe qui n’effectue pas le lancer ne soulève pas un de ses joueurs pour lutter pour le gain du ballon, le jeu doit continuer. </a:t>
            </a:r>
          </a:p>
          <a:p>
            <a:endParaRPr lang="fr-FR" sz="1400" dirty="0">
              <a:solidFill>
                <a:schemeClr val="accent6">
                  <a:lumMod val="60000"/>
                  <a:lumOff val="40000"/>
                </a:schemeClr>
              </a:solidFill>
            </a:endParaRPr>
          </a:p>
          <a:p>
            <a:r>
              <a:rPr lang="fr-FR" sz="1400" dirty="0">
                <a:solidFill>
                  <a:schemeClr val="accent6">
                    <a:lumMod val="60000"/>
                    <a:lumOff val="40000"/>
                  </a:schemeClr>
                </a:solidFill>
              </a:rPr>
              <a:t>Dans ce cas, bien que le lancer blanc ne soit pas droit, aucun joueur jaune n’est soulevé pour disputer le ballon. Le jeu continue.</a:t>
            </a:r>
          </a:p>
        </p:txBody>
      </p:sp>
      <p:pic>
        <p:nvPicPr>
          <p:cNvPr id="5" name="Média5.mp4">
            <a:hlinkClick r:id="" action="ppaction://media"/>
            <a:extLst>
              <a:ext uri="{FF2B5EF4-FFF2-40B4-BE49-F238E27FC236}">
                <a16:creationId xmlns:a16="http://schemas.microsoft.com/office/drawing/2014/main" id="{1F924702-ECC6-6A1F-1C7E-4198EC110B13}"/>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5743575" y="1408113"/>
            <a:ext cx="6448425" cy="3627437"/>
          </a:xfrm>
        </p:spPr>
      </p:pic>
    </p:spTree>
    <p:extLst>
      <p:ext uri="{BB962C8B-B14F-4D97-AF65-F5344CB8AC3E}">
        <p14:creationId xmlns:p14="http://schemas.microsoft.com/office/powerpoint/2010/main" val="109931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E0386-A375-96BD-588F-B7410C05C67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931449E-1EEB-FC2F-B882-0EC53F7803CE}"/>
              </a:ext>
            </a:extLst>
          </p:cNvPr>
          <p:cNvSpPr>
            <a:spLocks noGrp="1"/>
          </p:cNvSpPr>
          <p:nvPr>
            <p:ph type="sldNum" sz="quarter" idx="14"/>
          </p:nvPr>
        </p:nvSpPr>
        <p:spPr/>
        <p:txBody>
          <a:bodyPr/>
          <a:lstStyle/>
          <a:p>
            <a:pPr algn="ctr"/>
            <a:fld id="{B18B80E8-1390-4E9F-99A9-6F0B15BCFA2C}" type="slidenum">
              <a:rPr lang="fr-FR" smtClean="0"/>
              <a:pPr algn="ctr"/>
              <a:t>18</a:t>
            </a:fld>
            <a:endParaRPr lang="fr-FR" dirty="0"/>
          </a:p>
        </p:txBody>
      </p:sp>
      <p:sp>
        <p:nvSpPr>
          <p:cNvPr id="11" name="Espace réservé du texte 1">
            <a:extLst>
              <a:ext uri="{FF2B5EF4-FFF2-40B4-BE49-F238E27FC236}">
                <a16:creationId xmlns:a16="http://schemas.microsoft.com/office/drawing/2014/main" id="{2B7FFB1D-ED38-B881-197E-432252186977}"/>
              </a:ext>
            </a:extLst>
          </p:cNvPr>
          <p:cNvSpPr>
            <a:spLocks noGrp="1"/>
          </p:cNvSpPr>
          <p:nvPr>
            <p:ph type="body" sz="quarter" idx="11"/>
          </p:nvPr>
        </p:nvSpPr>
        <p:spPr>
          <a:xfrm>
            <a:off x="224119" y="934840"/>
            <a:ext cx="5029200" cy="832979"/>
          </a:xfrm>
        </p:spPr>
        <p:txBody>
          <a:bodyPr/>
          <a:lstStyle/>
          <a:p>
            <a:r>
              <a:rPr lang="fr-FR" dirty="0"/>
              <a:t>ALIGNEMENT</a:t>
            </a:r>
            <a:br>
              <a:rPr lang="fr-FR" dirty="0"/>
            </a:br>
            <a:r>
              <a:rPr lang="fr-FR" dirty="0"/>
              <a:t>LE LANCER N’EST PAS DROIT</a:t>
            </a:r>
          </a:p>
        </p:txBody>
      </p:sp>
      <p:sp>
        <p:nvSpPr>
          <p:cNvPr id="15" name="Espace réservé du texte 2">
            <a:extLst>
              <a:ext uri="{FF2B5EF4-FFF2-40B4-BE49-F238E27FC236}">
                <a16:creationId xmlns:a16="http://schemas.microsoft.com/office/drawing/2014/main" id="{25BC37BA-5374-18B7-3047-EE71B76E0EB7}"/>
              </a:ext>
            </a:extLst>
          </p:cNvPr>
          <p:cNvSpPr>
            <a:spLocks noGrp="1"/>
          </p:cNvSpPr>
          <p:nvPr>
            <p:ph type="body" sz="quarter" idx="13"/>
          </p:nvPr>
        </p:nvSpPr>
        <p:spPr>
          <a:xfrm>
            <a:off x="224117" y="1874674"/>
            <a:ext cx="5029200" cy="3879949"/>
          </a:xfrm>
        </p:spPr>
        <p:txBody>
          <a:bodyPr/>
          <a:lstStyle/>
          <a:p>
            <a:r>
              <a:rPr lang="fr-FR" sz="1400" dirty="0">
                <a:solidFill>
                  <a:srgbClr val="FF0000"/>
                </a:solidFill>
              </a:rPr>
              <a:t>Règle 18.23.a</a:t>
            </a:r>
            <a:br>
              <a:rPr lang="fr-FR" sz="1400" dirty="0">
                <a:solidFill>
                  <a:srgbClr val="0070C0"/>
                </a:solidFill>
              </a:rPr>
            </a:br>
            <a:r>
              <a:rPr lang="fr-FR" sz="1400" dirty="0"/>
              <a:t>Le ballon doit être lancé droit le long de la ligne de remise en jeu.</a:t>
            </a:r>
            <a:br>
              <a:rPr lang="fr-FR" sz="1400" dirty="0">
                <a:solidFill>
                  <a:srgbClr val="0070C0"/>
                </a:solidFill>
              </a:rPr>
            </a:br>
            <a:r>
              <a:rPr lang="fr-FR" sz="1400" dirty="0">
                <a:solidFill>
                  <a:schemeClr val="accent6">
                    <a:lumMod val="60000"/>
                    <a:lumOff val="40000"/>
                  </a:schemeClr>
                </a:solidFill>
              </a:rPr>
              <a:t>Sanction : Si le lancer est réalisé vers un joueur de</a:t>
            </a:r>
            <a:r>
              <a:rPr lang="fr-FR" sz="1400" dirty="0">
                <a:solidFill>
                  <a:srgbClr val="0070C0"/>
                </a:solidFill>
              </a:rPr>
              <a:t> </a:t>
            </a:r>
            <a:r>
              <a:rPr lang="fr-FR" sz="1400" dirty="0">
                <a:solidFill>
                  <a:schemeClr val="accent6">
                    <a:lumMod val="60000"/>
                    <a:lumOff val="40000"/>
                  </a:schemeClr>
                </a:solidFill>
              </a:rPr>
              <a:t>l’alignement (pas droit) et que l'équipe qui n’effectue pas le lancer ne soulève pas un de ses joueurs pour lutter pour le gain du ballon, le jeu doit continuer. </a:t>
            </a:r>
          </a:p>
          <a:p>
            <a:endParaRPr lang="fr-FR" sz="1400" dirty="0">
              <a:solidFill>
                <a:schemeClr val="accent6">
                  <a:lumMod val="60000"/>
                  <a:lumOff val="40000"/>
                </a:schemeClr>
              </a:solidFill>
            </a:endParaRPr>
          </a:p>
          <a:p>
            <a:r>
              <a:rPr lang="fr-FR" sz="1400" dirty="0">
                <a:solidFill>
                  <a:schemeClr val="accent6">
                    <a:lumMod val="60000"/>
                    <a:lumOff val="40000"/>
                  </a:schemeClr>
                </a:solidFill>
              </a:rPr>
              <a:t>Dans ce cas, bien que le lancer noir ne soit pas droit, aucun joueur vert n’est soulevé pour disputer le ballon. Le jeu aurait dû continuer.</a:t>
            </a:r>
          </a:p>
        </p:txBody>
      </p:sp>
      <p:pic>
        <p:nvPicPr>
          <p:cNvPr id="6" name="Média6.mp4">
            <a:hlinkClick r:id="" action="ppaction://media"/>
            <a:extLst>
              <a:ext uri="{FF2B5EF4-FFF2-40B4-BE49-F238E27FC236}">
                <a16:creationId xmlns:a16="http://schemas.microsoft.com/office/drawing/2014/main" id="{FB7A1A46-13F7-DCD0-318B-58AE89196BCF}"/>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5743575" y="1408113"/>
            <a:ext cx="6448425" cy="3627437"/>
          </a:xfrm>
        </p:spPr>
      </p:pic>
    </p:spTree>
    <p:extLst>
      <p:ext uri="{BB962C8B-B14F-4D97-AF65-F5344CB8AC3E}">
        <p14:creationId xmlns:p14="http://schemas.microsoft.com/office/powerpoint/2010/main" val="1466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864DA-8DD5-53B7-11FD-2655A19650E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B63381B-BF4F-882F-4D71-715682C1D03F}"/>
              </a:ext>
            </a:extLst>
          </p:cNvPr>
          <p:cNvSpPr>
            <a:spLocks noGrp="1"/>
          </p:cNvSpPr>
          <p:nvPr>
            <p:ph type="sldNum" sz="quarter" idx="14"/>
          </p:nvPr>
        </p:nvSpPr>
        <p:spPr/>
        <p:txBody>
          <a:bodyPr/>
          <a:lstStyle/>
          <a:p>
            <a:pPr algn="ctr"/>
            <a:fld id="{B18B80E8-1390-4E9F-99A9-6F0B15BCFA2C}" type="slidenum">
              <a:rPr lang="fr-FR" smtClean="0"/>
              <a:pPr algn="ctr"/>
              <a:t>19</a:t>
            </a:fld>
            <a:endParaRPr lang="fr-FR" dirty="0"/>
          </a:p>
        </p:txBody>
      </p:sp>
      <p:sp>
        <p:nvSpPr>
          <p:cNvPr id="11" name="Espace réservé du texte 1">
            <a:extLst>
              <a:ext uri="{FF2B5EF4-FFF2-40B4-BE49-F238E27FC236}">
                <a16:creationId xmlns:a16="http://schemas.microsoft.com/office/drawing/2014/main" id="{EF9E55C7-0B8C-59D5-DFF2-159F70DC408B}"/>
              </a:ext>
            </a:extLst>
          </p:cNvPr>
          <p:cNvSpPr>
            <a:spLocks noGrp="1"/>
          </p:cNvSpPr>
          <p:nvPr>
            <p:ph type="body" sz="quarter" idx="11"/>
          </p:nvPr>
        </p:nvSpPr>
        <p:spPr>
          <a:xfrm>
            <a:off x="224119" y="947032"/>
            <a:ext cx="5029200" cy="832979"/>
          </a:xfrm>
        </p:spPr>
        <p:txBody>
          <a:bodyPr/>
          <a:lstStyle/>
          <a:p>
            <a:r>
              <a:rPr lang="fr-FR" dirty="0"/>
              <a:t>ALIGNEMENT</a:t>
            </a:r>
            <a:br>
              <a:rPr lang="fr-FR" dirty="0"/>
            </a:br>
            <a:r>
              <a:rPr lang="fr-FR" dirty="0"/>
              <a:t>LE LANCER N’EST PAS DROIT</a:t>
            </a:r>
          </a:p>
        </p:txBody>
      </p:sp>
      <p:sp>
        <p:nvSpPr>
          <p:cNvPr id="15" name="Espace réservé du texte 2">
            <a:extLst>
              <a:ext uri="{FF2B5EF4-FFF2-40B4-BE49-F238E27FC236}">
                <a16:creationId xmlns:a16="http://schemas.microsoft.com/office/drawing/2014/main" id="{070A5A80-A84E-B2CB-7B3D-E7C7D31CDCFF}"/>
              </a:ext>
            </a:extLst>
          </p:cNvPr>
          <p:cNvSpPr>
            <a:spLocks noGrp="1"/>
          </p:cNvSpPr>
          <p:nvPr>
            <p:ph type="body" sz="quarter" idx="13"/>
          </p:nvPr>
        </p:nvSpPr>
        <p:spPr>
          <a:xfrm>
            <a:off x="224117" y="1886866"/>
            <a:ext cx="5029200" cy="3879949"/>
          </a:xfrm>
        </p:spPr>
        <p:txBody>
          <a:bodyPr/>
          <a:lstStyle/>
          <a:p>
            <a:r>
              <a:rPr lang="fr-FR" sz="1400" dirty="0">
                <a:solidFill>
                  <a:srgbClr val="FF0000"/>
                </a:solidFill>
              </a:rPr>
              <a:t>Règle 18.23.a</a:t>
            </a:r>
            <a:br>
              <a:rPr lang="fr-FR" sz="1400" dirty="0">
                <a:solidFill>
                  <a:srgbClr val="0070C0"/>
                </a:solidFill>
              </a:rPr>
            </a:br>
            <a:r>
              <a:rPr lang="fr-FR" sz="1400" dirty="0"/>
              <a:t>Le ballon doit être lancé droit le long de la ligne de remise en jeu.</a:t>
            </a:r>
            <a:br>
              <a:rPr lang="fr-FR" sz="1400" dirty="0">
                <a:solidFill>
                  <a:srgbClr val="0070C0"/>
                </a:solidFill>
              </a:rPr>
            </a:br>
            <a:r>
              <a:rPr lang="fr-FR" sz="1400" dirty="0">
                <a:solidFill>
                  <a:schemeClr val="accent6">
                    <a:lumMod val="60000"/>
                    <a:lumOff val="40000"/>
                  </a:schemeClr>
                </a:solidFill>
              </a:rPr>
              <a:t>Sanction : Si le lancer est réalisé vers un joueur de l’alignement (pas droit) et que l'équipe qui n’effectue pas le lancer soulève un de ses joueurs pour lutter pour le gain du ballon, l’option entre alignement ou mêlée ordonnée à 15 mètres lui sera proposée.</a:t>
            </a:r>
          </a:p>
          <a:p>
            <a:endParaRPr lang="fr-FR" sz="1400" dirty="0">
              <a:solidFill>
                <a:schemeClr val="accent6">
                  <a:lumMod val="60000"/>
                  <a:lumOff val="40000"/>
                </a:schemeClr>
              </a:solidFill>
            </a:endParaRPr>
          </a:p>
          <a:p>
            <a:r>
              <a:rPr lang="fr-FR" sz="1400" dirty="0">
                <a:solidFill>
                  <a:schemeClr val="accent6">
                    <a:lumMod val="60000"/>
                    <a:lumOff val="40000"/>
                  </a:schemeClr>
                </a:solidFill>
              </a:rPr>
              <a:t>Dans ce cas, le lancer vert n’est pas droit et un joueur noir est soulevé pour disputer le ballon. Option en faveur des noirs (alignement ou mêlée).</a:t>
            </a:r>
          </a:p>
        </p:txBody>
      </p:sp>
      <p:pic>
        <p:nvPicPr>
          <p:cNvPr id="5" name="Média7.mp4">
            <a:hlinkClick r:id="" action="ppaction://media"/>
            <a:extLst>
              <a:ext uri="{FF2B5EF4-FFF2-40B4-BE49-F238E27FC236}">
                <a16:creationId xmlns:a16="http://schemas.microsoft.com/office/drawing/2014/main" id="{0438D4A3-CE09-4438-FF9D-7C291A28809B}"/>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5743575" y="1408113"/>
            <a:ext cx="6448425" cy="3627437"/>
          </a:xfrm>
        </p:spPr>
      </p:pic>
    </p:spTree>
    <p:extLst>
      <p:ext uri="{BB962C8B-B14F-4D97-AF65-F5344CB8AC3E}">
        <p14:creationId xmlns:p14="http://schemas.microsoft.com/office/powerpoint/2010/main" val="259049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4C1CA-DED4-1B9A-E1B4-DFAE4CC7FF0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51F4EF4-801C-94B5-3DA7-7FF8FAF9ACE9}"/>
              </a:ext>
            </a:extLst>
          </p:cNvPr>
          <p:cNvSpPr>
            <a:spLocks noGrp="1"/>
          </p:cNvSpPr>
          <p:nvPr>
            <p:ph type="title"/>
          </p:nvPr>
        </p:nvSpPr>
        <p:spPr>
          <a:xfrm>
            <a:off x="838200" y="836613"/>
            <a:ext cx="10515600" cy="790306"/>
          </a:xfrm>
        </p:spPr>
        <p:txBody>
          <a:bodyPr/>
          <a:lstStyle/>
          <a:p>
            <a:r>
              <a:rPr lang="fr-FR" dirty="0"/>
              <a:t>Règles expérimentales globales</a:t>
            </a:r>
            <a:br>
              <a:rPr lang="fr-FR" dirty="0"/>
            </a:br>
            <a:r>
              <a:rPr lang="fr-FR" dirty="0"/>
              <a:t>préambule</a:t>
            </a:r>
          </a:p>
        </p:txBody>
      </p:sp>
      <p:sp>
        <p:nvSpPr>
          <p:cNvPr id="3" name="Espace réservé du contenu 2">
            <a:extLst>
              <a:ext uri="{FF2B5EF4-FFF2-40B4-BE49-F238E27FC236}">
                <a16:creationId xmlns:a16="http://schemas.microsoft.com/office/drawing/2014/main" id="{4995740C-B28D-1146-5DB1-8938A0466625}"/>
              </a:ext>
            </a:extLst>
          </p:cNvPr>
          <p:cNvSpPr>
            <a:spLocks noGrp="1"/>
          </p:cNvSpPr>
          <p:nvPr>
            <p:ph idx="1"/>
          </p:nvPr>
        </p:nvSpPr>
        <p:spPr>
          <a:xfrm>
            <a:off x="838200" y="1825625"/>
            <a:ext cx="10515600" cy="4794631"/>
          </a:xfrm>
        </p:spPr>
        <p:txBody>
          <a:bodyPr>
            <a:noAutofit/>
          </a:bodyPr>
          <a:lstStyle/>
          <a:p>
            <a:pPr marL="0" indent="0" algn="just">
              <a:buNone/>
            </a:pPr>
            <a:r>
              <a:rPr lang="fr-FR" sz="1600" dirty="0"/>
              <a:t>Ce diaporama illustre les nouvelles règles expérimentales globales introduites et validées par World Rugby et applicables pour toutes les compétitions commençant après le 1</a:t>
            </a:r>
            <a:r>
              <a:rPr lang="fr-FR" sz="1600" baseline="30000" dirty="0"/>
              <a:t>er</a:t>
            </a:r>
            <a:r>
              <a:rPr lang="fr-FR" sz="1600" dirty="0"/>
              <a:t> janvier 2025 afin de favoriser la vitesse, les espaces et les phases de conquêtes.</a:t>
            </a:r>
          </a:p>
          <a:p>
            <a:pPr marL="0" indent="0" algn="just">
              <a:buNone/>
            </a:pPr>
            <a:r>
              <a:rPr lang="fr-FR" sz="1600" dirty="0"/>
              <a:t>La FFR et la LNR ont annoncé leur mise en place dès janvier 2025 pour les compétitions professionnelles.</a:t>
            </a:r>
          </a:p>
          <a:p>
            <a:pPr marL="0" indent="0" algn="just">
              <a:buNone/>
            </a:pPr>
            <a:r>
              <a:rPr lang="fr-FR" sz="1600" b="1" dirty="0"/>
              <a:t>A compter du 8 février 2025</a:t>
            </a:r>
            <a:r>
              <a:rPr lang="fr-FR" sz="1600" dirty="0"/>
              <a:t>, elles seront aussi applicables pour toutes les compétitions FFR du secteur amateur. </a:t>
            </a:r>
          </a:p>
          <a:p>
            <a:pPr marL="0" indent="0">
              <a:buNone/>
            </a:pPr>
            <a:endParaRPr lang="fr-FR" sz="1600" dirty="0"/>
          </a:p>
          <a:p>
            <a:pPr marL="0" indent="0">
              <a:buNone/>
            </a:pPr>
            <a:r>
              <a:rPr lang="fr-FR" sz="1600" dirty="0"/>
              <a:t>Chaque point de règle expérimentale est développé individuellement :</a:t>
            </a:r>
          </a:p>
          <a:p>
            <a:pPr>
              <a:buFontTx/>
              <a:buChar char="-"/>
            </a:pPr>
            <a:r>
              <a:rPr lang="fr-FR" sz="1600" dirty="0"/>
              <a:t>Texte officiel</a:t>
            </a:r>
          </a:p>
          <a:p>
            <a:pPr>
              <a:buFontTx/>
              <a:buChar char="-"/>
            </a:pPr>
            <a:r>
              <a:rPr lang="fr-FR" sz="1600" dirty="0"/>
              <a:t>Illustrations vidéo</a:t>
            </a:r>
          </a:p>
          <a:p>
            <a:pPr>
              <a:buFontTx/>
              <a:buChar char="-"/>
            </a:pPr>
            <a:r>
              <a:rPr lang="fr-FR" sz="1600" dirty="0"/>
              <a:t>Schémas explicatifs</a:t>
            </a:r>
          </a:p>
          <a:p>
            <a:pPr>
              <a:buFontTx/>
              <a:buChar char="-"/>
            </a:pPr>
            <a:r>
              <a:rPr lang="fr-FR" sz="1600" dirty="0"/>
              <a:t>Rappels de règle</a:t>
            </a:r>
          </a:p>
          <a:p>
            <a:pPr>
              <a:buFontTx/>
              <a:buChar char="-"/>
            </a:pPr>
            <a:r>
              <a:rPr lang="fr-FR" sz="1600" dirty="0"/>
              <a:t>Précisions complémentaires</a:t>
            </a:r>
          </a:p>
        </p:txBody>
      </p:sp>
    </p:spTree>
    <p:extLst>
      <p:ext uri="{BB962C8B-B14F-4D97-AF65-F5344CB8AC3E}">
        <p14:creationId xmlns:p14="http://schemas.microsoft.com/office/powerpoint/2010/main" val="1842124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0272-C7EC-F6FC-72B0-2ECD101B231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FBBD632-7940-1CA1-F183-0613EB31A110}"/>
              </a:ext>
            </a:extLst>
          </p:cNvPr>
          <p:cNvSpPr>
            <a:spLocks noGrp="1"/>
          </p:cNvSpPr>
          <p:nvPr>
            <p:ph type="sldNum" sz="quarter" idx="14"/>
          </p:nvPr>
        </p:nvSpPr>
        <p:spPr/>
        <p:txBody>
          <a:bodyPr/>
          <a:lstStyle/>
          <a:p>
            <a:pPr algn="ctr"/>
            <a:fld id="{B18B80E8-1390-4E9F-99A9-6F0B15BCFA2C}" type="slidenum">
              <a:rPr lang="fr-FR" smtClean="0"/>
              <a:pPr algn="ctr"/>
              <a:t>20</a:t>
            </a:fld>
            <a:endParaRPr lang="fr-FR" dirty="0"/>
          </a:p>
        </p:txBody>
      </p:sp>
      <p:sp>
        <p:nvSpPr>
          <p:cNvPr id="11" name="Espace réservé du texte 1">
            <a:extLst>
              <a:ext uri="{FF2B5EF4-FFF2-40B4-BE49-F238E27FC236}">
                <a16:creationId xmlns:a16="http://schemas.microsoft.com/office/drawing/2014/main" id="{AABD318B-D6E3-D180-DF6D-5C01813F01D4}"/>
              </a:ext>
            </a:extLst>
          </p:cNvPr>
          <p:cNvSpPr>
            <a:spLocks noGrp="1"/>
          </p:cNvSpPr>
          <p:nvPr>
            <p:ph type="body" sz="quarter" idx="11"/>
          </p:nvPr>
        </p:nvSpPr>
        <p:spPr>
          <a:xfrm>
            <a:off x="224119" y="947032"/>
            <a:ext cx="5029200" cy="832979"/>
          </a:xfrm>
        </p:spPr>
        <p:txBody>
          <a:bodyPr/>
          <a:lstStyle/>
          <a:p>
            <a:r>
              <a:rPr lang="fr-FR" dirty="0"/>
              <a:t>ALIGNEMENT</a:t>
            </a:r>
            <a:br>
              <a:rPr lang="fr-FR" dirty="0"/>
            </a:br>
            <a:r>
              <a:rPr lang="fr-FR" dirty="0"/>
              <a:t>LE LANCER N’EST PAS DROIT</a:t>
            </a:r>
          </a:p>
        </p:txBody>
      </p:sp>
      <p:sp>
        <p:nvSpPr>
          <p:cNvPr id="15" name="Espace réservé du texte 2">
            <a:extLst>
              <a:ext uri="{FF2B5EF4-FFF2-40B4-BE49-F238E27FC236}">
                <a16:creationId xmlns:a16="http://schemas.microsoft.com/office/drawing/2014/main" id="{31444F7D-72DF-0164-4993-914522770C65}"/>
              </a:ext>
            </a:extLst>
          </p:cNvPr>
          <p:cNvSpPr>
            <a:spLocks noGrp="1"/>
          </p:cNvSpPr>
          <p:nvPr>
            <p:ph type="body" sz="quarter" idx="13"/>
          </p:nvPr>
        </p:nvSpPr>
        <p:spPr>
          <a:xfrm>
            <a:off x="224117" y="1886866"/>
            <a:ext cx="5029200" cy="3879949"/>
          </a:xfrm>
        </p:spPr>
        <p:txBody>
          <a:bodyPr/>
          <a:lstStyle/>
          <a:p>
            <a:r>
              <a:rPr lang="fr-FR" sz="1400" dirty="0">
                <a:solidFill>
                  <a:srgbClr val="FF0000"/>
                </a:solidFill>
              </a:rPr>
              <a:t>Règle 18.23.a</a:t>
            </a:r>
            <a:br>
              <a:rPr lang="fr-FR" sz="1400" dirty="0">
                <a:solidFill>
                  <a:srgbClr val="0070C0"/>
                </a:solidFill>
              </a:rPr>
            </a:br>
            <a:r>
              <a:rPr lang="fr-FR" sz="1400" dirty="0"/>
              <a:t>Le ballon doit être lancé droit le long de la ligne de remise en jeu.</a:t>
            </a:r>
            <a:br>
              <a:rPr lang="fr-FR" sz="1400" dirty="0">
                <a:solidFill>
                  <a:srgbClr val="0070C0"/>
                </a:solidFill>
              </a:rPr>
            </a:br>
            <a:r>
              <a:rPr lang="fr-FR" sz="1400" dirty="0">
                <a:solidFill>
                  <a:schemeClr val="accent6">
                    <a:lumMod val="60000"/>
                    <a:lumOff val="40000"/>
                  </a:schemeClr>
                </a:solidFill>
              </a:rPr>
              <a:t>Sanction : Si le lancer est réalisé vers une joueuse de l’alignement (pas droit) et que l'équipe qui n’effectue pas le lancer soulève une de ses joueuses pour lutter pour le gain du ballon, l’option entre alignement ou mêlée ordonnée à 15 mètres lui sera proposée.</a:t>
            </a:r>
          </a:p>
          <a:p>
            <a:endParaRPr lang="fr-FR" sz="1400" dirty="0">
              <a:solidFill>
                <a:schemeClr val="accent6">
                  <a:lumMod val="60000"/>
                  <a:lumOff val="40000"/>
                </a:schemeClr>
              </a:solidFill>
            </a:endParaRPr>
          </a:p>
          <a:p>
            <a:r>
              <a:rPr lang="fr-FR" sz="1400" dirty="0">
                <a:solidFill>
                  <a:schemeClr val="accent6">
                    <a:lumMod val="60000"/>
                    <a:lumOff val="40000"/>
                  </a:schemeClr>
                </a:solidFill>
              </a:rPr>
              <a:t>Dans ce cas, le lancer vert n’est pas droit et une joueuse bleue est soulevée pour disputer le ballon. Option en faveur des bleues (alignement ou mêlée).</a:t>
            </a:r>
          </a:p>
        </p:txBody>
      </p:sp>
      <p:pic>
        <p:nvPicPr>
          <p:cNvPr id="6" name="Média8.mp4">
            <a:hlinkClick r:id="" action="ppaction://media"/>
            <a:extLst>
              <a:ext uri="{FF2B5EF4-FFF2-40B4-BE49-F238E27FC236}">
                <a16:creationId xmlns:a16="http://schemas.microsoft.com/office/drawing/2014/main" id="{B26B9305-7DB1-D2B1-8070-10FB0B0C18AC}"/>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5743575" y="1408113"/>
            <a:ext cx="6448425" cy="3627437"/>
          </a:xfrm>
        </p:spPr>
      </p:pic>
    </p:spTree>
    <p:extLst>
      <p:ext uri="{BB962C8B-B14F-4D97-AF65-F5344CB8AC3E}">
        <p14:creationId xmlns:p14="http://schemas.microsoft.com/office/powerpoint/2010/main" val="282342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45CD47-5DF8-45FE-951C-D83D2F563262}"/>
              </a:ext>
            </a:extLst>
          </p:cNvPr>
          <p:cNvSpPr>
            <a:spLocks noGrp="1"/>
          </p:cNvSpPr>
          <p:nvPr>
            <p:ph type="title"/>
          </p:nvPr>
        </p:nvSpPr>
        <p:spPr>
          <a:xfrm>
            <a:off x="838200" y="836613"/>
            <a:ext cx="9354312" cy="790306"/>
          </a:xfrm>
        </p:spPr>
        <p:txBody>
          <a:bodyPr/>
          <a:lstStyle/>
          <a:p>
            <a:r>
              <a:rPr lang="fr-FR" sz="2400" dirty="0"/>
              <a:t>Alignement </a:t>
            </a:r>
            <a:br>
              <a:rPr lang="fr-FR" sz="2400" dirty="0"/>
            </a:br>
            <a:r>
              <a:rPr lang="fr-FR" sz="2400" dirty="0"/>
              <a:t>Le lancer n’est pas droit (Précisions)</a:t>
            </a:r>
          </a:p>
        </p:txBody>
      </p:sp>
      <p:sp>
        <p:nvSpPr>
          <p:cNvPr id="3" name="Espace réservé du contenu 2">
            <a:extLst>
              <a:ext uri="{FF2B5EF4-FFF2-40B4-BE49-F238E27FC236}">
                <a16:creationId xmlns:a16="http://schemas.microsoft.com/office/drawing/2014/main" id="{0D37B0C9-D350-4714-AC48-2F7C9253A13C}"/>
              </a:ext>
            </a:extLst>
          </p:cNvPr>
          <p:cNvSpPr>
            <a:spLocks noGrp="1"/>
          </p:cNvSpPr>
          <p:nvPr>
            <p:ph idx="1"/>
          </p:nvPr>
        </p:nvSpPr>
        <p:spPr>
          <a:xfrm>
            <a:off x="838200" y="1825625"/>
            <a:ext cx="5257800" cy="4758055"/>
          </a:xfrm>
        </p:spPr>
        <p:txBody>
          <a:bodyPr>
            <a:noAutofit/>
          </a:bodyPr>
          <a:lstStyle/>
          <a:p>
            <a:pPr marL="0" indent="0" algn="just">
              <a:buNone/>
            </a:pPr>
            <a:endParaRPr lang="fr-FR" sz="1600" dirty="0"/>
          </a:p>
          <a:p>
            <a:pPr algn="just"/>
            <a:r>
              <a:rPr lang="fr-FR" sz="1600" dirty="0"/>
              <a:t>Le lancer doit être effectué en direction d’un joueur de l’alignement de façon crédible (cadre jaune du schéma) : vers le relayeur est donc exclu, par exemple.</a:t>
            </a:r>
          </a:p>
          <a:p>
            <a:pPr algn="just"/>
            <a:r>
              <a:rPr lang="fr-FR" sz="1600" dirty="0"/>
              <a:t>Un lancer qui parcourt tout juste 5 mètres ou plus de 15 mètres doit nécessairement être droit (ligne verte du schéma).</a:t>
            </a:r>
          </a:p>
          <a:p>
            <a:pPr algn="just"/>
            <a:r>
              <a:rPr lang="fr-FR" sz="1600" dirty="0"/>
              <a:t>Un seul soutien est requis pour qualifier qu’un joueur est soulevé (</a:t>
            </a:r>
            <a:r>
              <a:rPr lang="fr-FR" sz="1600" i="1" dirty="0"/>
              <a:t>"demi-bloc de saut").</a:t>
            </a:r>
          </a:p>
          <a:p>
            <a:pPr algn="just"/>
            <a:r>
              <a:rPr lang="fr-FR" sz="1600" dirty="0"/>
              <a:t>Ce joueur peut être soulevé n’importe où dans l’alignement, pas nécessairement là où le ballon est capté.</a:t>
            </a:r>
          </a:p>
        </p:txBody>
      </p:sp>
      <p:pic>
        <p:nvPicPr>
          <p:cNvPr id="5" name="Image 4" descr="Une image contenant capture d’écran, Caractère coloré, ligne, conception&#10;&#10;Le contenu généré par l’IA peut être incorrect.">
            <a:extLst>
              <a:ext uri="{FF2B5EF4-FFF2-40B4-BE49-F238E27FC236}">
                <a16:creationId xmlns:a16="http://schemas.microsoft.com/office/drawing/2014/main" id="{331DA8E7-7D59-60C3-AEF9-582FD73BDADF}"/>
              </a:ext>
            </a:extLst>
          </p:cNvPr>
          <p:cNvPicPr>
            <a:picLocks noChangeAspect="1"/>
          </p:cNvPicPr>
          <p:nvPr/>
        </p:nvPicPr>
        <p:blipFill>
          <a:blip r:embed="rId2"/>
          <a:stretch>
            <a:fillRect/>
          </a:stretch>
        </p:blipFill>
        <p:spPr>
          <a:xfrm>
            <a:off x="7340026" y="0"/>
            <a:ext cx="4851974" cy="6858000"/>
          </a:xfrm>
          <a:prstGeom prst="rect">
            <a:avLst/>
          </a:prstGeom>
        </p:spPr>
      </p:pic>
    </p:spTree>
    <p:extLst>
      <p:ext uri="{BB962C8B-B14F-4D97-AF65-F5344CB8AC3E}">
        <p14:creationId xmlns:p14="http://schemas.microsoft.com/office/powerpoint/2010/main" val="1774459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8E8793-F0DC-ACCD-2088-29336643FFA7}"/>
              </a:ext>
            </a:extLst>
          </p:cNvPr>
          <p:cNvSpPr txBox="1"/>
          <p:nvPr/>
        </p:nvSpPr>
        <p:spPr>
          <a:xfrm>
            <a:off x="5872264" y="4941651"/>
            <a:ext cx="5917660" cy="1538883"/>
          </a:xfrm>
          <a:prstGeom prst="rect">
            <a:avLst/>
          </a:prstGeom>
          <a:noFill/>
        </p:spPr>
        <p:txBody>
          <a:bodyPr wrap="square" rtlCol="0">
            <a:spAutoFit/>
          </a:bodyPr>
          <a:lstStyle/>
          <a:p>
            <a:pPr algn="r"/>
            <a:r>
              <a:rPr lang="fr-FR" sz="2800" b="1" dirty="0">
                <a:solidFill>
                  <a:schemeClr val="bg1"/>
                </a:solidFill>
              </a:rPr>
              <a:t>La Direction des Compétitions, Stades et Officiels de Matchs</a:t>
            </a:r>
          </a:p>
          <a:p>
            <a:pPr algn="r"/>
            <a:endParaRPr lang="fr-FR" dirty="0"/>
          </a:p>
          <a:p>
            <a:pPr algn="r"/>
            <a:r>
              <a:rPr lang="fr-FR" sz="2000" dirty="0">
                <a:solidFill>
                  <a:schemeClr val="bg1"/>
                </a:solidFill>
              </a:rPr>
              <a:t>Contact : </a:t>
            </a:r>
            <a:r>
              <a:rPr lang="fr-FR" dirty="0">
                <a:solidFill>
                  <a:schemeClr val="bg1"/>
                </a:solidFill>
                <a:hlinkClick r:id="rId2">
                  <a:extLst>
                    <a:ext uri="{A12FA001-AC4F-418D-AE19-62706E023703}">
                      <ahyp:hlinkClr xmlns:ahyp="http://schemas.microsoft.com/office/drawing/2018/hyperlinkcolor" val="tx"/>
                    </a:ext>
                  </a:extLst>
                </a:hlinkClick>
              </a:rPr>
              <a:t>competitions@ffr.fr</a:t>
            </a:r>
            <a:r>
              <a:rPr lang="fr-FR" dirty="0">
                <a:solidFill>
                  <a:schemeClr val="bg1"/>
                </a:solidFill>
              </a:rPr>
              <a:t> </a:t>
            </a:r>
          </a:p>
        </p:txBody>
      </p:sp>
    </p:spTree>
    <p:extLst>
      <p:ext uri="{BB962C8B-B14F-4D97-AF65-F5344CB8AC3E}">
        <p14:creationId xmlns:p14="http://schemas.microsoft.com/office/powerpoint/2010/main" val="29172154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A05B9A-A206-46F4-8A46-D51441FA76BA}"/>
              </a:ext>
            </a:extLst>
          </p:cNvPr>
          <p:cNvSpPr>
            <a:spLocks noGrp="1"/>
          </p:cNvSpPr>
          <p:nvPr>
            <p:ph type="body" sz="quarter" idx="10"/>
          </p:nvPr>
        </p:nvSpPr>
        <p:spPr/>
        <p:txBody>
          <a:bodyPr/>
          <a:lstStyle/>
          <a:p>
            <a:r>
              <a:rPr lang="fr-FR" dirty="0"/>
              <a:t>SOMMAIRE</a:t>
            </a:r>
          </a:p>
        </p:txBody>
      </p:sp>
      <p:sp>
        <p:nvSpPr>
          <p:cNvPr id="5" name="Espace réservé du texte 4">
            <a:extLst>
              <a:ext uri="{FF2B5EF4-FFF2-40B4-BE49-F238E27FC236}">
                <a16:creationId xmlns:a16="http://schemas.microsoft.com/office/drawing/2014/main" id="{38B454E4-E044-40CF-9C96-439FF299BFB2}"/>
              </a:ext>
            </a:extLst>
          </p:cNvPr>
          <p:cNvSpPr>
            <a:spLocks noGrp="1"/>
          </p:cNvSpPr>
          <p:nvPr>
            <p:ph type="body" sz="quarter" idx="13"/>
          </p:nvPr>
        </p:nvSpPr>
        <p:spPr>
          <a:xfrm>
            <a:off x="4843106" y="1592306"/>
            <a:ext cx="2460219" cy="372290"/>
          </a:xfrm>
        </p:spPr>
        <p:txBody>
          <a:bodyPr/>
          <a:lstStyle/>
          <a:p>
            <a:r>
              <a:rPr lang="fr-FR" dirty="0"/>
              <a:t>CHRONOMÉTRAGE</a:t>
            </a:r>
          </a:p>
        </p:txBody>
      </p:sp>
      <p:sp>
        <p:nvSpPr>
          <p:cNvPr id="6" name="Espace réservé du texte 5">
            <a:extLst>
              <a:ext uri="{FF2B5EF4-FFF2-40B4-BE49-F238E27FC236}">
                <a16:creationId xmlns:a16="http://schemas.microsoft.com/office/drawing/2014/main" id="{B06478F1-0483-4768-A374-F7E840F85D57}"/>
              </a:ext>
            </a:extLst>
          </p:cNvPr>
          <p:cNvSpPr>
            <a:spLocks noGrp="1"/>
          </p:cNvSpPr>
          <p:nvPr>
            <p:ph type="body" sz="quarter" idx="14"/>
          </p:nvPr>
        </p:nvSpPr>
        <p:spPr>
          <a:xfrm>
            <a:off x="4843106" y="2005606"/>
            <a:ext cx="4849534" cy="391496"/>
          </a:xfrm>
        </p:spPr>
        <p:txBody>
          <a:bodyPr/>
          <a:lstStyle/>
          <a:p>
            <a:r>
              <a:rPr lang="fr-FR" dirty="0"/>
              <a:t>TENTATIVE DE TRANSFORMATION</a:t>
            </a:r>
            <a:br>
              <a:rPr lang="fr-FR" dirty="0"/>
            </a:br>
            <a:r>
              <a:rPr lang="fr-FR" dirty="0"/>
              <a:t>FORMATION D’UN ALIGNEMENT</a:t>
            </a:r>
          </a:p>
        </p:txBody>
      </p:sp>
      <p:sp>
        <p:nvSpPr>
          <p:cNvPr id="7" name="Espace réservé du texte 6">
            <a:extLst>
              <a:ext uri="{FF2B5EF4-FFF2-40B4-BE49-F238E27FC236}">
                <a16:creationId xmlns:a16="http://schemas.microsoft.com/office/drawing/2014/main" id="{E848404F-B3A8-4B6F-A6AA-AD270F3CDB97}"/>
              </a:ext>
            </a:extLst>
          </p:cNvPr>
          <p:cNvSpPr>
            <a:spLocks noGrp="1"/>
          </p:cNvSpPr>
          <p:nvPr>
            <p:ph type="body" sz="quarter" idx="15"/>
          </p:nvPr>
        </p:nvSpPr>
        <p:spPr>
          <a:xfrm>
            <a:off x="4843106" y="3030751"/>
            <a:ext cx="5154334" cy="372290"/>
          </a:xfrm>
        </p:spPr>
        <p:txBody>
          <a:bodyPr/>
          <a:lstStyle/>
          <a:p>
            <a:r>
              <a:rPr lang="fr-FR" dirty="0"/>
              <a:t>PROTECTION DU DEMI DE MÊLÉE</a:t>
            </a:r>
          </a:p>
        </p:txBody>
      </p:sp>
      <p:sp>
        <p:nvSpPr>
          <p:cNvPr id="8" name="Espace réservé du texte 7">
            <a:extLst>
              <a:ext uri="{FF2B5EF4-FFF2-40B4-BE49-F238E27FC236}">
                <a16:creationId xmlns:a16="http://schemas.microsoft.com/office/drawing/2014/main" id="{BE9D6AC1-5183-47AB-A31D-487600F46B49}"/>
              </a:ext>
            </a:extLst>
          </p:cNvPr>
          <p:cNvSpPr>
            <a:spLocks noGrp="1"/>
          </p:cNvSpPr>
          <p:nvPr>
            <p:ph type="body" sz="quarter" idx="16"/>
          </p:nvPr>
        </p:nvSpPr>
        <p:spPr>
          <a:xfrm>
            <a:off x="4843106" y="3444051"/>
            <a:ext cx="2460219" cy="391496"/>
          </a:xfrm>
        </p:spPr>
        <p:txBody>
          <a:bodyPr/>
          <a:lstStyle/>
          <a:p>
            <a:r>
              <a:rPr lang="fr-FR" dirty="0"/>
              <a:t>LA MÊLÉE</a:t>
            </a:r>
          </a:p>
          <a:p>
            <a:r>
              <a:rPr lang="fr-FR" dirty="0"/>
              <a:t>LE RUCK ET LE MAUL</a:t>
            </a:r>
          </a:p>
        </p:txBody>
      </p:sp>
      <p:sp>
        <p:nvSpPr>
          <p:cNvPr id="9" name="Espace réservé du texte 8">
            <a:extLst>
              <a:ext uri="{FF2B5EF4-FFF2-40B4-BE49-F238E27FC236}">
                <a16:creationId xmlns:a16="http://schemas.microsoft.com/office/drawing/2014/main" id="{9823B754-6D0D-4D49-9E7E-CEC01F5C77D2}"/>
              </a:ext>
            </a:extLst>
          </p:cNvPr>
          <p:cNvSpPr>
            <a:spLocks noGrp="1"/>
          </p:cNvSpPr>
          <p:nvPr>
            <p:ph type="body" sz="quarter" idx="17"/>
          </p:nvPr>
        </p:nvSpPr>
        <p:spPr>
          <a:xfrm>
            <a:off x="4843106" y="4491876"/>
            <a:ext cx="4983646" cy="372290"/>
          </a:xfrm>
        </p:spPr>
        <p:txBody>
          <a:bodyPr/>
          <a:lstStyle/>
          <a:p>
            <a:r>
              <a:rPr lang="fr-FR" dirty="0"/>
              <a:t>ALIGNEMENT</a:t>
            </a:r>
          </a:p>
        </p:txBody>
      </p:sp>
      <p:sp>
        <p:nvSpPr>
          <p:cNvPr id="10" name="Espace réservé du texte 9">
            <a:extLst>
              <a:ext uri="{FF2B5EF4-FFF2-40B4-BE49-F238E27FC236}">
                <a16:creationId xmlns:a16="http://schemas.microsoft.com/office/drawing/2014/main" id="{0221CDA7-ED18-447F-B7F7-B088DA3DC4DD}"/>
              </a:ext>
            </a:extLst>
          </p:cNvPr>
          <p:cNvSpPr>
            <a:spLocks noGrp="1"/>
          </p:cNvSpPr>
          <p:nvPr>
            <p:ph type="body" sz="quarter" idx="18"/>
          </p:nvPr>
        </p:nvSpPr>
        <p:spPr>
          <a:xfrm>
            <a:off x="4843106" y="4905176"/>
            <a:ext cx="3715678" cy="391496"/>
          </a:xfrm>
        </p:spPr>
        <p:txBody>
          <a:bodyPr/>
          <a:lstStyle/>
          <a:p>
            <a:r>
              <a:rPr lang="fr-FR" dirty="0"/>
              <a:t>LE LANCER N’EST PAS DROIT</a:t>
            </a:r>
          </a:p>
        </p:txBody>
      </p:sp>
    </p:spTree>
    <p:extLst>
      <p:ext uri="{BB962C8B-B14F-4D97-AF65-F5344CB8AC3E}">
        <p14:creationId xmlns:p14="http://schemas.microsoft.com/office/powerpoint/2010/main" val="240269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0D0DB-22E7-C8A1-B01A-48EF1578E59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711FB9-3A05-5312-204E-5EE51F719183}"/>
              </a:ext>
            </a:extLst>
          </p:cNvPr>
          <p:cNvSpPr>
            <a:spLocks noGrp="1"/>
          </p:cNvSpPr>
          <p:nvPr>
            <p:ph type="body" sz="quarter" idx="10"/>
          </p:nvPr>
        </p:nvSpPr>
        <p:spPr>
          <a:xfrm>
            <a:off x="833920" y="2978882"/>
            <a:ext cx="8322272" cy="900237"/>
          </a:xfrm>
        </p:spPr>
        <p:txBody>
          <a:bodyPr/>
          <a:lstStyle/>
          <a:p>
            <a:r>
              <a:rPr lang="fr-FR" dirty="0">
                <a:solidFill>
                  <a:srgbClr val="FF0000"/>
                </a:solidFill>
              </a:rPr>
              <a:t>CHRONOMÉTRAGE</a:t>
            </a:r>
          </a:p>
        </p:txBody>
      </p:sp>
    </p:spTree>
    <p:extLst>
      <p:ext uri="{BB962C8B-B14F-4D97-AF65-F5344CB8AC3E}">
        <p14:creationId xmlns:p14="http://schemas.microsoft.com/office/powerpoint/2010/main" val="247173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694E7-6AEF-C6D4-B07A-DDFBC513DB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0DBFE1-3FBC-98F7-A316-35AA01138107}"/>
              </a:ext>
            </a:extLst>
          </p:cNvPr>
          <p:cNvSpPr>
            <a:spLocks noGrp="1"/>
          </p:cNvSpPr>
          <p:nvPr>
            <p:ph type="title"/>
          </p:nvPr>
        </p:nvSpPr>
        <p:spPr>
          <a:xfrm>
            <a:off x="838200" y="836613"/>
            <a:ext cx="10515600" cy="790306"/>
          </a:xfrm>
        </p:spPr>
        <p:txBody>
          <a:bodyPr/>
          <a:lstStyle/>
          <a:p>
            <a:r>
              <a:rPr lang="fr-FR" dirty="0"/>
              <a:t>Chronométrage</a:t>
            </a:r>
            <a:br>
              <a:rPr lang="fr-FR" dirty="0"/>
            </a:br>
            <a:r>
              <a:rPr lang="fr-FR" dirty="0"/>
              <a:t>TENTATIVE DE transformation</a:t>
            </a:r>
          </a:p>
        </p:txBody>
      </p:sp>
      <p:sp>
        <p:nvSpPr>
          <p:cNvPr id="3" name="Espace réservé du contenu 2">
            <a:extLst>
              <a:ext uri="{FF2B5EF4-FFF2-40B4-BE49-F238E27FC236}">
                <a16:creationId xmlns:a16="http://schemas.microsoft.com/office/drawing/2014/main" id="{9F9986A1-99D9-7A7F-6934-70BEE9444F94}"/>
              </a:ext>
            </a:extLst>
          </p:cNvPr>
          <p:cNvSpPr>
            <a:spLocks noGrp="1"/>
          </p:cNvSpPr>
          <p:nvPr>
            <p:ph idx="1"/>
          </p:nvPr>
        </p:nvSpPr>
        <p:spPr>
          <a:xfrm>
            <a:off x="838200" y="1825625"/>
            <a:ext cx="10515600" cy="4794631"/>
          </a:xfrm>
        </p:spPr>
        <p:txBody>
          <a:bodyPr>
            <a:noAutofit/>
          </a:bodyPr>
          <a:lstStyle/>
          <a:p>
            <a:r>
              <a:rPr lang="fr-FR" sz="1600" dirty="0">
                <a:solidFill>
                  <a:srgbClr val="FF0000"/>
                </a:solidFill>
              </a:rPr>
              <a:t>Règle 8.8.c.</a:t>
            </a:r>
            <a:br>
              <a:rPr lang="fr-FR" sz="1600" dirty="0">
                <a:solidFill>
                  <a:srgbClr val="FF0000"/>
                </a:solidFill>
              </a:rPr>
            </a:br>
            <a:r>
              <a:rPr lang="fr-FR" sz="1600" dirty="0"/>
              <a:t>Le botteur doit botter en 60 secondes (temps de jeu) à compter du moment où l’essai a été marqué, même si le ballon tombe et doit être replacé.</a:t>
            </a:r>
            <a:br>
              <a:rPr lang="fr-FR" sz="1600" dirty="0">
                <a:solidFill>
                  <a:srgbClr val="0070C0"/>
                </a:solidFill>
              </a:rPr>
            </a:br>
            <a:r>
              <a:rPr lang="fr-FR" sz="1600" dirty="0">
                <a:solidFill>
                  <a:srgbClr val="0070C0"/>
                </a:solidFill>
              </a:rPr>
              <a:t>Sanction : Le but est refusé</a:t>
            </a:r>
          </a:p>
          <a:p>
            <a:endParaRPr lang="fr-FR" sz="1600" dirty="0">
              <a:solidFill>
                <a:srgbClr val="0063AF"/>
              </a:solidFill>
            </a:endParaRPr>
          </a:p>
          <a:p>
            <a:pPr marL="0" indent="0">
              <a:buNone/>
            </a:pPr>
            <a:r>
              <a:rPr lang="fr-FR" sz="1600" dirty="0"/>
              <a:t>Le botteur peut dorénavant utiliser un autre ballon que celui qui était en jeu.</a:t>
            </a:r>
          </a:p>
          <a:p>
            <a:pPr marL="0" indent="0">
              <a:buNone/>
            </a:pPr>
            <a:r>
              <a:rPr lang="fr-FR" sz="1600" dirty="0"/>
              <a:t>Le délai pour une tentative de transformation est identique à celui alloué à une tentative de but sur pénalité.</a:t>
            </a:r>
          </a:p>
          <a:p>
            <a:pPr marL="457200" lvl="1" indent="0">
              <a:buNone/>
            </a:pPr>
            <a:endParaRPr lang="fr-FR" sz="1600" dirty="0"/>
          </a:p>
          <a:p>
            <a:pPr marL="0" indent="0">
              <a:buNone/>
            </a:pPr>
            <a:r>
              <a:rPr lang="fr-FR" sz="1600" dirty="0"/>
              <a:t>Pour rappel, but sur pénalité :</a:t>
            </a:r>
          </a:p>
          <a:p>
            <a:r>
              <a:rPr lang="fr-FR" sz="1600" dirty="0">
                <a:solidFill>
                  <a:srgbClr val="FF0000"/>
                </a:solidFill>
              </a:rPr>
              <a:t>Règle 8.21</a:t>
            </a:r>
            <a:br>
              <a:rPr lang="fr-FR" sz="1600" dirty="0">
                <a:solidFill>
                  <a:srgbClr val="FF0000"/>
                </a:solidFill>
              </a:rPr>
            </a:br>
            <a:r>
              <a:rPr lang="fr-FR" sz="1600" dirty="0"/>
              <a:t>Le coup de pied doit être botté dans la minute qui suit le moment où l’équipe a indiqué son intention de botter, même si le ballon tombe et roule et doit être replacé.</a:t>
            </a:r>
            <a:br>
              <a:rPr lang="fr-FR" sz="1600" dirty="0"/>
            </a:br>
            <a:r>
              <a:rPr lang="fr-FR" sz="1600" dirty="0">
                <a:solidFill>
                  <a:srgbClr val="0070C0"/>
                </a:solidFill>
              </a:rPr>
              <a:t>Sanction : Le but est refusé et une mêlée ordonnée est accordée</a:t>
            </a:r>
          </a:p>
          <a:p>
            <a:endParaRPr lang="fr-FR" sz="1600" dirty="0"/>
          </a:p>
        </p:txBody>
      </p:sp>
    </p:spTree>
    <p:extLst>
      <p:ext uri="{BB962C8B-B14F-4D97-AF65-F5344CB8AC3E}">
        <p14:creationId xmlns:p14="http://schemas.microsoft.com/office/powerpoint/2010/main" val="1342760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4F92C2-A327-4AB5-B042-D40BED11FCD3}"/>
              </a:ext>
            </a:extLst>
          </p:cNvPr>
          <p:cNvSpPr>
            <a:spLocks noGrp="1"/>
          </p:cNvSpPr>
          <p:nvPr>
            <p:ph type="title"/>
          </p:nvPr>
        </p:nvSpPr>
        <p:spPr>
          <a:xfrm>
            <a:off x="838200" y="836613"/>
            <a:ext cx="10515600" cy="790306"/>
          </a:xfrm>
        </p:spPr>
        <p:txBody>
          <a:bodyPr/>
          <a:lstStyle/>
          <a:p>
            <a:r>
              <a:rPr lang="fr-FR" dirty="0"/>
              <a:t>Chronométrage</a:t>
            </a:r>
            <a:br>
              <a:rPr lang="fr-FR" dirty="0"/>
            </a:br>
            <a:r>
              <a:rPr lang="fr-FR" dirty="0"/>
              <a:t>formation d’un alignement</a:t>
            </a:r>
          </a:p>
        </p:txBody>
      </p:sp>
      <p:sp>
        <p:nvSpPr>
          <p:cNvPr id="3" name="Espace réservé du contenu 2">
            <a:extLst>
              <a:ext uri="{FF2B5EF4-FFF2-40B4-BE49-F238E27FC236}">
                <a16:creationId xmlns:a16="http://schemas.microsoft.com/office/drawing/2014/main" id="{44647E51-88D9-46CF-8A50-936A01116386}"/>
              </a:ext>
            </a:extLst>
          </p:cNvPr>
          <p:cNvSpPr>
            <a:spLocks noGrp="1"/>
          </p:cNvSpPr>
          <p:nvPr>
            <p:ph idx="1"/>
          </p:nvPr>
        </p:nvSpPr>
        <p:spPr/>
        <p:txBody>
          <a:bodyPr>
            <a:noAutofit/>
          </a:bodyPr>
          <a:lstStyle/>
          <a:p>
            <a:r>
              <a:rPr lang="fr-FR" sz="1600" dirty="0">
                <a:solidFill>
                  <a:srgbClr val="FF0000"/>
                </a:solidFill>
              </a:rPr>
              <a:t>Règle 18.12</a:t>
            </a:r>
            <a:br>
              <a:rPr lang="fr-FR" sz="1600" dirty="0">
                <a:solidFill>
                  <a:srgbClr val="0070C0"/>
                </a:solidFill>
              </a:rPr>
            </a:br>
            <a:r>
              <a:rPr lang="fr-FR" sz="1600" dirty="0"/>
              <a:t>Les équipes forment l’alignement dans un délai de 30 secondes après l’indication de la marque par un officiel de match.</a:t>
            </a:r>
            <a:br>
              <a:rPr lang="fr-FR" sz="1600" dirty="0">
                <a:solidFill>
                  <a:srgbClr val="0070C0"/>
                </a:solidFill>
              </a:rPr>
            </a:br>
            <a:r>
              <a:rPr lang="fr-FR" sz="1600" dirty="0">
                <a:solidFill>
                  <a:srgbClr val="0070C0"/>
                </a:solidFill>
              </a:rPr>
              <a:t>Sanction : Coup Franc (à 15 mètres de la ligne de touche)</a:t>
            </a:r>
          </a:p>
          <a:p>
            <a:pPr marL="0" indent="0">
              <a:buNone/>
            </a:pPr>
            <a:endParaRPr lang="fr-FR" sz="1600" dirty="0"/>
          </a:p>
          <a:p>
            <a:pPr marL="0" indent="0">
              <a:buNone/>
            </a:pPr>
            <a:r>
              <a:rPr lang="fr-FR" sz="1600" dirty="0"/>
              <a:t>Le délai de formation d’un alignement est identique à celui alloué à la formation d’une mêlée.</a:t>
            </a:r>
          </a:p>
          <a:p>
            <a:pPr marL="0" indent="0">
              <a:buNone/>
            </a:pPr>
            <a:endParaRPr lang="fr-FR" sz="1600" dirty="0"/>
          </a:p>
          <a:p>
            <a:pPr marL="0" indent="0">
              <a:buNone/>
            </a:pPr>
            <a:r>
              <a:rPr lang="fr-FR" sz="1600" dirty="0"/>
              <a:t>Pour rappel, formation de la mêlée :</a:t>
            </a:r>
          </a:p>
          <a:p>
            <a:r>
              <a:rPr lang="fr-FR" sz="1600" dirty="0">
                <a:solidFill>
                  <a:srgbClr val="FF0000"/>
                </a:solidFill>
              </a:rPr>
              <a:t>Règle 19.4</a:t>
            </a:r>
            <a:br>
              <a:rPr lang="fr-FR" sz="1600" dirty="0"/>
            </a:br>
            <a:r>
              <a:rPr lang="fr-FR" sz="1600" dirty="0"/>
              <a:t>Les équipes doivent être prêtes à former la mêlée dans les 30 secondes qui suivent l’indication de la marque.</a:t>
            </a:r>
            <a:br>
              <a:rPr lang="fr-FR" sz="1600" dirty="0"/>
            </a:br>
            <a:r>
              <a:rPr lang="fr-FR" sz="1600" dirty="0">
                <a:solidFill>
                  <a:srgbClr val="0070C0"/>
                </a:solidFill>
              </a:rPr>
              <a:t>Sanction : Coup Franc</a:t>
            </a:r>
          </a:p>
          <a:p>
            <a:pPr marL="0" indent="0">
              <a:buNone/>
            </a:pPr>
            <a:endParaRPr lang="fr-FR" sz="1600" dirty="0"/>
          </a:p>
        </p:txBody>
      </p:sp>
    </p:spTree>
    <p:extLst>
      <p:ext uri="{BB962C8B-B14F-4D97-AF65-F5344CB8AC3E}">
        <p14:creationId xmlns:p14="http://schemas.microsoft.com/office/powerpoint/2010/main" val="3001756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1B90-61AA-DA81-0B27-8CB590134542}"/>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C9F1622-563D-7C75-1454-562E3FFBE364}"/>
              </a:ext>
            </a:extLst>
          </p:cNvPr>
          <p:cNvSpPr>
            <a:spLocks noGrp="1"/>
          </p:cNvSpPr>
          <p:nvPr>
            <p:ph type="body" sz="quarter" idx="10"/>
          </p:nvPr>
        </p:nvSpPr>
        <p:spPr>
          <a:xfrm>
            <a:off x="833920" y="2978882"/>
            <a:ext cx="8322272" cy="900237"/>
          </a:xfrm>
        </p:spPr>
        <p:txBody>
          <a:bodyPr/>
          <a:lstStyle/>
          <a:p>
            <a:r>
              <a:rPr lang="fr-FR" dirty="0">
                <a:solidFill>
                  <a:srgbClr val="FF0000"/>
                </a:solidFill>
              </a:rPr>
              <a:t>PROTECTION DU DEMI DE MÊLÉE</a:t>
            </a:r>
          </a:p>
        </p:txBody>
      </p:sp>
    </p:spTree>
    <p:extLst>
      <p:ext uri="{BB962C8B-B14F-4D97-AF65-F5344CB8AC3E}">
        <p14:creationId xmlns:p14="http://schemas.microsoft.com/office/powerpoint/2010/main" val="1434379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49CCC61-8350-0FF8-F7C2-B7988C586776}"/>
              </a:ext>
            </a:extLst>
          </p:cNvPr>
          <p:cNvSpPr>
            <a:spLocks noGrp="1"/>
          </p:cNvSpPr>
          <p:nvPr>
            <p:ph type="body" sz="quarter" idx="11"/>
          </p:nvPr>
        </p:nvSpPr>
        <p:spPr>
          <a:xfrm>
            <a:off x="126583" y="1093336"/>
            <a:ext cx="5029200" cy="832979"/>
          </a:xfrm>
        </p:spPr>
        <p:txBody>
          <a:bodyPr/>
          <a:lstStyle/>
          <a:p>
            <a:r>
              <a:rPr lang="fr-FR" dirty="0"/>
              <a:t>protection DU DEMI DE Mêlée</a:t>
            </a:r>
            <a:br>
              <a:rPr lang="fr-FR" dirty="0"/>
            </a:br>
            <a:r>
              <a:rPr lang="fr-FR" dirty="0"/>
              <a:t>LA Mêlée</a:t>
            </a:r>
          </a:p>
        </p:txBody>
      </p:sp>
      <p:sp>
        <p:nvSpPr>
          <p:cNvPr id="4" name="Espace réservé du numéro de diapositive 3">
            <a:extLst>
              <a:ext uri="{FF2B5EF4-FFF2-40B4-BE49-F238E27FC236}">
                <a16:creationId xmlns:a16="http://schemas.microsoft.com/office/drawing/2014/main" id="{07124A4F-FD33-2E04-7ADF-EDF96F475A24}"/>
              </a:ext>
            </a:extLst>
          </p:cNvPr>
          <p:cNvSpPr>
            <a:spLocks noGrp="1"/>
          </p:cNvSpPr>
          <p:nvPr>
            <p:ph type="sldNum" sz="quarter" idx="14"/>
          </p:nvPr>
        </p:nvSpPr>
        <p:spPr/>
        <p:txBody>
          <a:bodyPr/>
          <a:lstStyle/>
          <a:p>
            <a:pPr algn="ctr"/>
            <a:fld id="{B18B80E8-1390-4E9F-99A9-6F0B15BCFA2C}" type="slidenum">
              <a:rPr lang="fr-FR" smtClean="0"/>
              <a:pPr algn="ctr"/>
              <a:t>8</a:t>
            </a:fld>
            <a:endParaRPr lang="fr-FR" dirty="0"/>
          </a:p>
        </p:txBody>
      </p:sp>
      <p:sp>
        <p:nvSpPr>
          <p:cNvPr id="6" name="Espace réservé du texte 2">
            <a:extLst>
              <a:ext uri="{FF2B5EF4-FFF2-40B4-BE49-F238E27FC236}">
                <a16:creationId xmlns:a16="http://schemas.microsoft.com/office/drawing/2014/main" id="{CD1D3EEB-8365-D933-2A60-B0FB15B6055A}"/>
              </a:ext>
            </a:extLst>
          </p:cNvPr>
          <p:cNvSpPr>
            <a:spLocks noGrp="1"/>
          </p:cNvSpPr>
          <p:nvPr>
            <p:ph type="body" sz="quarter" idx="13"/>
          </p:nvPr>
        </p:nvSpPr>
        <p:spPr>
          <a:xfrm>
            <a:off x="126581" y="2033171"/>
            <a:ext cx="5029200" cy="2666172"/>
          </a:xfrm>
        </p:spPr>
        <p:txBody>
          <a:bodyPr/>
          <a:lstStyle/>
          <a:p>
            <a:pPr algn="just"/>
            <a:endParaRPr lang="fr-FR" sz="1400" dirty="0">
              <a:solidFill>
                <a:srgbClr val="FF0000"/>
              </a:solidFill>
            </a:endParaRPr>
          </a:p>
          <a:p>
            <a:pPr marL="0" indent="0">
              <a:buNone/>
            </a:pPr>
            <a:r>
              <a:rPr lang="fr-FR" sz="1400" dirty="0">
                <a:solidFill>
                  <a:srgbClr val="FF0000"/>
                </a:solidFill>
              </a:rPr>
              <a:t>Règle 19.30.a</a:t>
            </a:r>
          </a:p>
          <a:p>
            <a:pPr marL="0" indent="0">
              <a:buNone/>
            </a:pPr>
            <a:r>
              <a:rPr lang="fr-FR" sz="1400" dirty="0"/>
              <a:t>Une fois la mêlée commencée, le demi de mêlée de l’équipe qui n’est pas en possession du ballon doit se positionner près de la mêlée, sans qu’aucun de ses pieds ne dépasse la ligne médiane du tunnel.</a:t>
            </a:r>
          </a:p>
          <a:p>
            <a:pPr marL="0" indent="0">
              <a:buNone/>
            </a:pPr>
            <a:r>
              <a:rPr lang="fr-FR" sz="1400" dirty="0">
                <a:solidFill>
                  <a:schemeClr val="accent6">
                    <a:lumMod val="60000"/>
                    <a:lumOff val="40000"/>
                  </a:schemeClr>
                </a:solidFill>
              </a:rPr>
              <a:t>Sanction : Pénalité</a:t>
            </a:r>
          </a:p>
        </p:txBody>
      </p:sp>
      <p:pic>
        <p:nvPicPr>
          <p:cNvPr id="8" name="Média1">
            <a:hlinkClick r:id="" action="ppaction://media"/>
            <a:extLst>
              <a:ext uri="{FF2B5EF4-FFF2-40B4-BE49-F238E27FC236}">
                <a16:creationId xmlns:a16="http://schemas.microsoft.com/office/drawing/2014/main" id="{1C0E1C0A-7719-4B2E-943E-D37F63636C50}"/>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5743575" y="1408113"/>
            <a:ext cx="6448425" cy="3627437"/>
          </a:xfrm>
        </p:spPr>
      </p:pic>
    </p:spTree>
    <p:extLst>
      <p:ext uri="{BB962C8B-B14F-4D97-AF65-F5344CB8AC3E}">
        <p14:creationId xmlns:p14="http://schemas.microsoft.com/office/powerpoint/2010/main" val="394170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EDA8C-D88D-8D6F-9FEB-4C5FBBF8F4D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9BC5FD0-9F25-2C72-5A13-ABDE369A6B03}"/>
              </a:ext>
            </a:extLst>
          </p:cNvPr>
          <p:cNvSpPr>
            <a:spLocks noGrp="1"/>
          </p:cNvSpPr>
          <p:nvPr>
            <p:ph type="title"/>
          </p:nvPr>
        </p:nvSpPr>
        <p:spPr/>
        <p:txBody>
          <a:bodyPr>
            <a:noAutofit/>
          </a:bodyPr>
          <a:lstStyle/>
          <a:p>
            <a:r>
              <a:rPr lang="fr-FR" sz="2400" dirty="0"/>
              <a:t>Protection du demi de mêlée</a:t>
            </a:r>
            <a:br>
              <a:rPr lang="fr-FR" sz="2400" dirty="0"/>
            </a:br>
            <a:r>
              <a:rPr lang="fr-FR" sz="2400" dirty="0"/>
              <a:t>LA Mêlée (RAPPELS)</a:t>
            </a:r>
            <a:br>
              <a:rPr lang="fr-FR" sz="2400" dirty="0"/>
            </a:br>
            <a:endParaRPr lang="fr-FR" sz="2400" dirty="0"/>
          </a:p>
        </p:txBody>
      </p:sp>
      <p:sp>
        <p:nvSpPr>
          <p:cNvPr id="3" name="Espace réservé du contenu 2">
            <a:extLst>
              <a:ext uri="{FF2B5EF4-FFF2-40B4-BE49-F238E27FC236}">
                <a16:creationId xmlns:a16="http://schemas.microsoft.com/office/drawing/2014/main" id="{A64E540C-9F7E-CEFB-1022-8A94E56AA11D}"/>
              </a:ext>
            </a:extLst>
          </p:cNvPr>
          <p:cNvSpPr>
            <a:spLocks noGrp="1"/>
          </p:cNvSpPr>
          <p:nvPr>
            <p:ph idx="1"/>
          </p:nvPr>
        </p:nvSpPr>
        <p:spPr>
          <a:xfrm>
            <a:off x="838200" y="1825625"/>
            <a:ext cx="5257800" cy="4195763"/>
          </a:xfrm>
        </p:spPr>
        <p:txBody>
          <a:bodyPr>
            <a:noAutofit/>
          </a:bodyPr>
          <a:lstStyle/>
          <a:p>
            <a:pPr algn="just"/>
            <a:r>
              <a:rPr lang="fr-FR" sz="1600" dirty="0"/>
              <a:t>Avant l’introduction, le demi de mêlée de l’équipe non-utilisatrice a 2 placements possibles</a:t>
            </a:r>
          </a:p>
          <a:p>
            <a:pPr lvl="1" algn="just"/>
            <a:r>
              <a:rPr lang="fr-FR" sz="1600" dirty="0"/>
              <a:t>(A) Du côté de son équipe par rapport à la ligne médiane, à proximité du demi de mêlée adverse. </a:t>
            </a:r>
          </a:p>
          <a:p>
            <a:pPr lvl="1" algn="just"/>
            <a:r>
              <a:rPr lang="fr-FR" sz="1600" dirty="0"/>
              <a:t>(B) A au moins 5 mètres du dernier pied de son coéquipier le plus en arrière dans la mêlée (en général, le troisième ligne centre). Auquel cas il ne peut pas franchir cette </a:t>
            </a:r>
            <a:r>
              <a:rPr lang="fr-FR" sz="1600" i="1" dirty="0"/>
              <a:t>"ligne"</a:t>
            </a:r>
            <a:r>
              <a:rPr lang="fr-FR" sz="1600" dirty="0"/>
              <a:t> tant que la mêlée n’est pas terminée, même si son équipe gagne le ballon.</a:t>
            </a:r>
          </a:p>
          <a:p>
            <a:endParaRPr lang="fr-FR" sz="1600" dirty="0"/>
          </a:p>
        </p:txBody>
      </p:sp>
      <p:pic>
        <p:nvPicPr>
          <p:cNvPr id="5" name="Image 4" descr="Une image contenant capture d’écran, texte, diagramme&#10;&#10;Le contenu généré par l’IA peut être incorrect.">
            <a:extLst>
              <a:ext uri="{FF2B5EF4-FFF2-40B4-BE49-F238E27FC236}">
                <a16:creationId xmlns:a16="http://schemas.microsoft.com/office/drawing/2014/main" id="{02D59D7E-3C77-3F4A-AC02-69C027DFC22C}"/>
              </a:ext>
            </a:extLst>
          </p:cNvPr>
          <p:cNvPicPr>
            <a:picLocks noChangeAspect="1"/>
          </p:cNvPicPr>
          <p:nvPr/>
        </p:nvPicPr>
        <p:blipFill>
          <a:blip r:embed="rId2"/>
          <a:stretch>
            <a:fillRect/>
          </a:stretch>
        </p:blipFill>
        <p:spPr>
          <a:xfrm>
            <a:off x="7340026" y="0"/>
            <a:ext cx="4851974" cy="6858000"/>
          </a:xfrm>
          <a:prstGeom prst="rect">
            <a:avLst/>
          </a:prstGeom>
        </p:spPr>
      </p:pic>
    </p:spTree>
    <p:extLst>
      <p:ext uri="{BB962C8B-B14F-4D97-AF65-F5344CB8AC3E}">
        <p14:creationId xmlns:p14="http://schemas.microsoft.com/office/powerpoint/2010/main" val="1090391234"/>
      </p:ext>
    </p:extLst>
  </p:cSld>
  <p:clrMapOvr>
    <a:masterClrMapping/>
  </p:clrMapOvr>
</p:sld>
</file>

<file path=ppt/theme/theme1.xml><?xml version="1.0" encoding="utf-8"?>
<a:theme xmlns:a="http://schemas.openxmlformats.org/drawingml/2006/main" name="FFR - Template">
  <a:themeElements>
    <a:clrScheme name="Charte FFR">
      <a:dk1>
        <a:sysClr val="windowText" lastClr="000000"/>
      </a:dk1>
      <a:lt1>
        <a:sysClr val="window" lastClr="FFFFFF"/>
      </a:lt1>
      <a:dk2>
        <a:srgbClr val="44546A"/>
      </a:dk2>
      <a:lt2>
        <a:srgbClr val="E7E6E6"/>
      </a:lt2>
      <a:accent1>
        <a:srgbClr val="002A61"/>
      </a:accent1>
      <a:accent2>
        <a:srgbClr val="E21F20"/>
      </a:accent2>
      <a:accent3>
        <a:srgbClr val="B60718"/>
      </a:accent3>
      <a:accent4>
        <a:srgbClr val="13357A"/>
      </a:accent4>
      <a:accent5>
        <a:srgbClr val="164192"/>
      </a:accent5>
      <a:accent6>
        <a:srgbClr val="00B6ED"/>
      </a:accent6>
      <a:hlink>
        <a:srgbClr val="0563C1"/>
      </a:hlink>
      <a:folHlink>
        <a:srgbClr val="954F72"/>
      </a:folHlink>
    </a:clrScheme>
    <a:fontScheme name="FFR - Exo">
      <a:majorFont>
        <a:latin typeface="Exo Bold"/>
        <a:ea typeface=""/>
        <a:cs typeface=""/>
      </a:majorFont>
      <a:minorFont>
        <a:latin typeface="Ex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FAAFED04DE2744A0FA137BD03987CD" ma:contentTypeVersion="8" ma:contentTypeDescription="Crée un document." ma:contentTypeScope="" ma:versionID="f1dbd0be3fabab20198e35958a0b5509">
  <xsd:schema xmlns:xsd="http://www.w3.org/2001/XMLSchema" xmlns:xs="http://www.w3.org/2001/XMLSchema" xmlns:p="http://schemas.microsoft.com/office/2006/metadata/properties" xmlns:ns2="10d70db6-6c45-4dec-840d-d26c4e76ad74" targetNamespace="http://schemas.microsoft.com/office/2006/metadata/properties" ma:root="true" ma:fieldsID="e045f806ac9dffc749c318b5d21a0906" ns2:_="">
    <xsd:import namespace="10d70db6-6c45-4dec-840d-d26c4e76ad7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d70db6-6c45-4dec-840d-d26c4e76ad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391E63-01B3-4063-AC3F-8AF8E8BAC854}">
  <ds:schemaRefs>
    <ds:schemaRef ds:uri="10d70db6-6c45-4dec-840d-d26c4e76ad74"/>
    <ds:schemaRef ds:uri="http://purl.org/dc/elements/1.1/"/>
    <ds:schemaRef ds:uri="http://schemas.microsoft.com/office/2006/metadata/properties"/>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66394DE8-359C-4517-8381-F0531E3D9466}">
  <ds:schemaRefs>
    <ds:schemaRef ds:uri="http://schemas.microsoft.com/sharepoint/v3/contenttype/forms"/>
  </ds:schemaRefs>
</ds:datastoreItem>
</file>

<file path=customXml/itemProps3.xml><?xml version="1.0" encoding="utf-8"?>
<ds:datastoreItem xmlns:ds="http://schemas.openxmlformats.org/officeDocument/2006/customXml" ds:itemID="{E1C00EEE-A123-41CA-BFE6-86B3D3D4DF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d70db6-6c45-4dec-840d-d26c4e76ad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7925</TotalTime>
  <Words>1605</Words>
  <Application>Microsoft Office PowerPoint</Application>
  <PresentationFormat>Grand écran</PresentationFormat>
  <Paragraphs>118</Paragraphs>
  <Slides>22</Slides>
  <Notes>1</Notes>
  <HiddenSlides>0</HiddenSlides>
  <MMClips>8</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Exo</vt:lpstr>
      <vt:lpstr>Exo Regular</vt:lpstr>
      <vt:lpstr>Exo Bold</vt:lpstr>
      <vt:lpstr>Exo Bold</vt:lpstr>
      <vt:lpstr>Arial</vt:lpstr>
      <vt:lpstr>Calibri</vt:lpstr>
      <vt:lpstr>FFR - Template</vt:lpstr>
      <vt:lpstr>Présentation PowerPoint</vt:lpstr>
      <vt:lpstr>Règles expérimentales globales préambule</vt:lpstr>
      <vt:lpstr>Présentation PowerPoint</vt:lpstr>
      <vt:lpstr>Présentation PowerPoint</vt:lpstr>
      <vt:lpstr>Chronométrage TENTATIVE DE transformation</vt:lpstr>
      <vt:lpstr>Chronométrage formation d’un alignement</vt:lpstr>
      <vt:lpstr>Présentation PowerPoint</vt:lpstr>
      <vt:lpstr>Présentation PowerPoint</vt:lpstr>
      <vt:lpstr>Protection du demi de mêlée LA Mêlée (RAPPELS) </vt:lpstr>
      <vt:lpstr>Protection du demi de mêlée LA Mêlée (RAPPELS) </vt:lpstr>
      <vt:lpstr>Présentation PowerPoint</vt:lpstr>
      <vt:lpstr>Présentation PowerPoint</vt:lpstr>
      <vt:lpstr>Présentation PowerPoint</vt:lpstr>
      <vt:lpstr>Protection du demi de mêlée Le RUCK ET LE MAUL (PRÉCISIONS) </vt:lpstr>
      <vt:lpstr>Protection du demi de mêlée Le RUCK ET LE MAUL (PRÉCISIONS) </vt:lpstr>
      <vt:lpstr>Présentation PowerPoint</vt:lpstr>
      <vt:lpstr>Présentation PowerPoint</vt:lpstr>
      <vt:lpstr>Présentation PowerPoint</vt:lpstr>
      <vt:lpstr>Présentation PowerPoint</vt:lpstr>
      <vt:lpstr>Présentation PowerPoint</vt:lpstr>
      <vt:lpstr>Alignement  Le lancer n’est pas droit (Précisions)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Composition Match by Slidor</dc:title>
  <dc:subject>Template Composition Match by Slidor</dc:subject>
  <dc:creator>Slidor</dc:creator>
  <cp:keywords>Template Composition Match by Slidor</cp:keywords>
  <cp:lastModifiedBy>Martin Sagui</cp:lastModifiedBy>
  <cp:revision>229</cp:revision>
  <dcterms:created xsi:type="dcterms:W3CDTF">2020-09-29T08:22:13Z</dcterms:created>
  <dcterms:modified xsi:type="dcterms:W3CDTF">2025-01-17T08:41:52Z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0x01010008FAAFED04DE2744A0FA137BD03987CD</vt:lpwstr>
  </property>
</Properties>
</file>